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72" r:id="rId3"/>
    <p:sldId id="258" r:id="rId4"/>
    <p:sldId id="273" r:id="rId5"/>
    <p:sldId id="261" r:id="rId6"/>
    <p:sldId id="271" r:id="rId7"/>
    <p:sldId id="259" r:id="rId8"/>
    <p:sldId id="260" r:id="rId9"/>
    <p:sldId id="277" r:id="rId10"/>
    <p:sldId id="278" r:id="rId11"/>
    <p:sldId id="279" r:id="rId12"/>
    <p:sldId id="285" r:id="rId13"/>
    <p:sldId id="264" r:id="rId14"/>
    <p:sldId id="262" r:id="rId15"/>
    <p:sldId id="269" r:id="rId16"/>
    <p:sldId id="270" r:id="rId17"/>
    <p:sldId id="263" r:id="rId18"/>
    <p:sldId id="286" r:id="rId19"/>
    <p:sldId id="282" r:id="rId20"/>
    <p:sldId id="283" r:id="rId21"/>
    <p:sldId id="284" r:id="rId22"/>
    <p:sldId id="265" r:id="rId23"/>
    <p:sldId id="267" r:id="rId24"/>
    <p:sldId id="268" r:id="rId25"/>
    <p:sldId id="27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77C3A-4904-4AB6-AACE-9955F7C106C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9B8D7-8323-4671-96AC-6000D2C7A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93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9B8D7-8323-4671-96AC-6000D2C7A89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79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9AEB893-CE32-4819-BA19-C8CDA0E07AE6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9A1B160-C139-4AE3-B9A3-723DF0AB0AD5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13 декабря состоялся праздник «День отделения»</a:t>
            </a:r>
            <a:endParaRPr lang="ru-RU" dirty="0"/>
          </a:p>
        </p:txBody>
      </p:sp>
      <p:pic>
        <p:nvPicPr>
          <p:cNvPr id="7" name="Picture 2" descr="C:\Users\Mastera\Desktop\фото день отделения\IMG_749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5984" y="3299448"/>
            <a:ext cx="4999618" cy="3558552"/>
          </a:xfrm>
          <a:prstGeom prst="rect">
            <a:avLst/>
          </a:prstGeom>
          <a:noFill/>
        </p:spPr>
      </p:pic>
      <p:pic>
        <p:nvPicPr>
          <p:cNvPr id="4" name="Picture 2" descr="C:\Users\Mastera\Desktop\фото день отделения\98qW2VoKQHI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5748" r="22757" b="38442"/>
          <a:stretch>
            <a:fillRect/>
          </a:stretch>
        </p:blipFill>
        <p:spPr bwMode="auto">
          <a:xfrm>
            <a:off x="142844" y="1500174"/>
            <a:ext cx="4500594" cy="3026261"/>
          </a:xfrm>
          <a:prstGeom prst="rect">
            <a:avLst/>
          </a:prstGeom>
          <a:noFill/>
        </p:spPr>
      </p:pic>
      <p:pic>
        <p:nvPicPr>
          <p:cNvPr id="5123" name="Picture 3" descr="C:\Users\Mastera\Desktop\фото день отделения\IMG_7499.JPG"/>
          <p:cNvPicPr>
            <a:picLocks noChangeAspect="1" noChangeArrowheads="1"/>
          </p:cNvPicPr>
          <p:nvPr/>
        </p:nvPicPr>
        <p:blipFill>
          <a:blip r:embed="rId4" cstate="print"/>
          <a:srcRect l="15801" b="1246"/>
          <a:stretch>
            <a:fillRect/>
          </a:stretch>
        </p:blipFill>
        <p:spPr bwMode="auto">
          <a:xfrm>
            <a:off x="4857752" y="1500174"/>
            <a:ext cx="3563184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Выступление студентов «Общеобразовательная подготовка»</a:t>
            </a:r>
            <a:endParaRPr lang="ru-RU" sz="2800" dirty="0"/>
          </a:p>
        </p:txBody>
      </p:sp>
      <p:pic>
        <p:nvPicPr>
          <p:cNvPr id="17410" name="Picture 2" descr="C:\Users\Mastera\Downloads\93O9y_UG6ns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18856" t="6823" r="26671" b="4968"/>
          <a:stretch/>
        </p:blipFill>
        <p:spPr bwMode="auto">
          <a:xfrm>
            <a:off x="2338938" y="1597794"/>
            <a:ext cx="4427621" cy="4032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125" r="22222"/>
          <a:stretch>
            <a:fillRect/>
          </a:stretch>
        </p:blipFill>
        <p:spPr bwMode="auto">
          <a:xfrm>
            <a:off x="1000100" y="1142984"/>
            <a:ext cx="7950649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Поздравление педагога-организатора Зыряновой Татьяны Михайловны</a:t>
            </a:r>
            <a:endParaRPr lang="ru-RU" sz="2800" dirty="0"/>
          </a:p>
        </p:txBody>
      </p:sp>
      <p:pic>
        <p:nvPicPr>
          <p:cNvPr id="18434" name="Picture 2" descr="C:\Users\Mastera\Downloads\eP-4GesVEuQ(1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19178" t="-2073" r="32555" b="34912"/>
          <a:stretch/>
        </p:blipFill>
        <p:spPr bwMode="auto">
          <a:xfrm>
            <a:off x="2040556" y="1738908"/>
            <a:ext cx="3984859" cy="3118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Мижурова</a:t>
            </a:r>
            <a:r>
              <a:rPr lang="ru-RU" dirty="0" smtClean="0"/>
              <a:t> Алина 115 группа</a:t>
            </a:r>
            <a:endParaRPr lang="ru-RU" dirty="0"/>
          </a:p>
        </p:txBody>
      </p:sp>
      <p:pic>
        <p:nvPicPr>
          <p:cNvPr id="6146" name="Picture 2" descr="C:\Users\Mastera\Desktop\фото день отделения\HK4BMFD9t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23364"/>
          <a:stretch>
            <a:fillRect/>
          </a:stretch>
        </p:blipFill>
        <p:spPr bwMode="auto">
          <a:xfrm>
            <a:off x="1500166" y="1357298"/>
            <a:ext cx="6666284" cy="489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Куртова</a:t>
            </a:r>
            <a:r>
              <a:rPr lang="ru-RU" dirty="0" smtClean="0"/>
              <a:t> Анастасия 312группа</a:t>
            </a:r>
            <a:endParaRPr lang="ru-RU" dirty="0"/>
          </a:p>
        </p:txBody>
      </p:sp>
      <p:pic>
        <p:nvPicPr>
          <p:cNvPr id="16386" name="Picture 2" descr="C:\Users\Mastera\Desktop\фото день отделения\dzCaiN9rxe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9433" r="13016"/>
          <a:stretch>
            <a:fillRect/>
          </a:stretch>
        </p:blipFill>
        <p:spPr bwMode="auto">
          <a:xfrm>
            <a:off x="1907704" y="1428736"/>
            <a:ext cx="6307634" cy="5142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Сапарова </a:t>
            </a:r>
            <a:r>
              <a:rPr lang="ru-RU" dirty="0" err="1" smtClean="0"/>
              <a:t>Айлар</a:t>
            </a:r>
            <a:r>
              <a:rPr lang="ru-RU" dirty="0" smtClean="0"/>
              <a:t> 116группа</a:t>
            </a:r>
            <a:endParaRPr lang="ru-RU" dirty="0"/>
          </a:p>
        </p:txBody>
      </p:sp>
      <p:pic>
        <p:nvPicPr>
          <p:cNvPr id="3074" name="Picture 2" descr="C:\Users\Mastera\Desktop\фото день отделения\AiqGNqgoUQU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978" r="26710" b="10663"/>
          <a:stretch>
            <a:fillRect/>
          </a:stretch>
        </p:blipFill>
        <p:spPr bwMode="auto">
          <a:xfrm>
            <a:off x="1643042" y="1600199"/>
            <a:ext cx="5572164" cy="5170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Поздравления от группы 213</a:t>
            </a:r>
            <a:endParaRPr lang="ru-RU" dirty="0"/>
          </a:p>
        </p:txBody>
      </p:sp>
      <p:pic>
        <p:nvPicPr>
          <p:cNvPr id="4099" name="Picture 3" descr="C:\Users\Mastera\Desktop\фото день отделения\JqcuDC67VW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35100" y="1738908"/>
            <a:ext cx="7499350" cy="4218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Группа 215</a:t>
            </a:r>
            <a:endParaRPr lang="ru-RU" dirty="0"/>
          </a:p>
        </p:txBody>
      </p:sp>
      <p:pic>
        <p:nvPicPr>
          <p:cNvPr id="19458" name="Picture 2" descr="C:\Users\Mastera\Desktop\фото день отделения\FBs_iWq1G-U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35100" y="1738908"/>
            <a:ext cx="7499350" cy="4218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Группа 210</a:t>
            </a:r>
            <a:endParaRPr lang="ru-RU" dirty="0"/>
          </a:p>
        </p:txBody>
      </p:sp>
      <p:pic>
        <p:nvPicPr>
          <p:cNvPr id="20482" name="Picture 2" descr="C:\Users\Mastera\Desktop\фото день отделения\eplOCttAW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71612"/>
            <a:ext cx="7635929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Группа 211</a:t>
            </a:r>
            <a:endParaRPr lang="ru-RU" dirty="0"/>
          </a:p>
        </p:txBody>
      </p:sp>
      <p:pic>
        <p:nvPicPr>
          <p:cNvPr id="21506" name="Picture 2" descr="C:\Users\Mastera\Desktop\фото день отделения\-hAGRVBLRn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35100" y="1738908"/>
            <a:ext cx="7499350" cy="4218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Победители конкурса </a:t>
            </a:r>
            <a:br>
              <a:rPr lang="ru-RU" sz="2800" dirty="0" smtClean="0"/>
            </a:br>
            <a:r>
              <a:rPr lang="ru-RU" sz="2800" dirty="0" smtClean="0"/>
              <a:t>«Кулинарное мастерство» группа 117 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23554" name="Picture 2" descr="C:\Users\Mastera\Downloads\IMG_20191213_124139.jpg"/>
          <p:cNvPicPr>
            <a:picLocks noChangeAspect="1" noChangeArrowheads="1"/>
          </p:cNvPicPr>
          <p:nvPr/>
        </p:nvPicPr>
        <p:blipFill rotWithShape="1">
          <a:blip r:embed="rId2" cstate="print"/>
          <a:srcRect l="20579" t="12454" r="28229" b="16311"/>
          <a:stretch/>
        </p:blipFill>
        <p:spPr bwMode="auto">
          <a:xfrm rot="5400000">
            <a:off x="1721390" y="1671098"/>
            <a:ext cx="2448272" cy="25076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76647" y="4365104"/>
            <a:ext cx="30911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8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Торт: «117 этажей удовольствия»</a:t>
            </a:r>
            <a:endParaRPr lang="ru-RU" sz="2800" dirty="0">
              <a:solidFill>
                <a:srgbClr val="4F271C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Победитель </a:t>
            </a:r>
            <a:r>
              <a:rPr lang="en-US" sz="2700" dirty="0" smtClean="0"/>
              <a:t>I</a:t>
            </a:r>
            <a:r>
              <a:rPr lang="ru-RU" sz="2700" dirty="0" smtClean="0"/>
              <a:t> место «Зимняя сказка» группа 210 Михайлова Диана </a:t>
            </a:r>
            <a:r>
              <a:rPr lang="ru-RU" sz="2700" dirty="0" err="1" smtClean="0"/>
              <a:t>Камбур</a:t>
            </a:r>
            <a:r>
              <a:rPr lang="ru-RU" sz="2700" dirty="0" smtClean="0"/>
              <a:t> Ольга Иванова Анна</a:t>
            </a:r>
            <a:endParaRPr lang="ru-RU" sz="2700" dirty="0"/>
          </a:p>
        </p:txBody>
      </p:sp>
      <p:pic>
        <p:nvPicPr>
          <p:cNvPr id="10242" name="Picture 2" descr="C:\Users\Mastera\Desktop\фото день отделения\IMG_748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584325" y="1447800"/>
            <a:ext cx="72009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Победитель </a:t>
            </a:r>
            <a:r>
              <a:rPr lang="en-US" dirty="0" smtClean="0"/>
              <a:t>II</a:t>
            </a:r>
            <a:r>
              <a:rPr lang="ru-RU" dirty="0" smtClean="0"/>
              <a:t> место «Вселенная нашего колледжа» группа 211</a:t>
            </a:r>
            <a:endParaRPr lang="ru-RU" dirty="0"/>
          </a:p>
        </p:txBody>
      </p:sp>
      <p:pic>
        <p:nvPicPr>
          <p:cNvPr id="7170" name="Picture 2" descr="C:\Users\Mastera\Desktop\фото день отделения\IMG_74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84325" y="1447800"/>
            <a:ext cx="72009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Победитель </a:t>
            </a:r>
            <a:r>
              <a:rPr lang="en-US" dirty="0" smtClean="0"/>
              <a:t>II </a:t>
            </a:r>
            <a:r>
              <a:rPr lang="ru-RU" dirty="0" smtClean="0"/>
              <a:t>место 213 группа</a:t>
            </a:r>
            <a:endParaRPr lang="ru-RU" dirty="0"/>
          </a:p>
        </p:txBody>
      </p:sp>
      <p:pic>
        <p:nvPicPr>
          <p:cNvPr id="15363" name="Picture 3" descr="C:\Users\Mastera\Desktop\фото день отделения\IMG_74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84325" y="1447800"/>
            <a:ext cx="72009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Победитель </a:t>
            </a:r>
            <a:r>
              <a:rPr lang="en-US" dirty="0" smtClean="0"/>
              <a:t>III </a:t>
            </a:r>
            <a:r>
              <a:rPr lang="ru-RU" dirty="0" smtClean="0"/>
              <a:t>место «Отель </a:t>
            </a:r>
            <a:r>
              <a:rPr lang="ru-RU" dirty="0" err="1" smtClean="0"/>
              <a:t>трансильвания</a:t>
            </a:r>
            <a:r>
              <a:rPr lang="ru-RU" dirty="0" smtClean="0"/>
              <a:t>»  312 группа</a:t>
            </a:r>
            <a:endParaRPr lang="ru-RU" dirty="0"/>
          </a:p>
        </p:txBody>
      </p:sp>
      <p:pic>
        <p:nvPicPr>
          <p:cNvPr id="9218" name="Picture 2" descr="C:\Users\Mastera\Desktop\фото день отделения\IMG_74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05674" y="1447800"/>
            <a:ext cx="7579551" cy="5053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Победитель </a:t>
            </a:r>
            <a:r>
              <a:rPr lang="en-US" dirty="0" smtClean="0"/>
              <a:t>III</a:t>
            </a:r>
            <a:r>
              <a:rPr lang="ru-RU" dirty="0" smtClean="0"/>
              <a:t> место «Тропическое чудо» группа 411</a:t>
            </a:r>
            <a:endParaRPr lang="ru-RU" dirty="0"/>
          </a:p>
        </p:txBody>
      </p:sp>
      <p:pic>
        <p:nvPicPr>
          <p:cNvPr id="8195" name="Picture 3" descr="C:\Users\Mastera\Desktop\фото день отделения\IMG_74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84325" y="1447800"/>
            <a:ext cx="7200900" cy="4800600"/>
          </a:xfrm>
          <a:prstGeom prst="rect">
            <a:avLst/>
          </a:prstGeom>
          <a:noFill/>
        </p:spPr>
      </p:pic>
      <p:pic>
        <p:nvPicPr>
          <p:cNvPr id="8194" name="Picture 2" descr="C:\Users\Mastera\Desktop\фото день отделения\IMG_74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287104" y="-12787426"/>
            <a:ext cx="6510528" cy="4340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Победитель в номинации «Позитивный подход» группа 315 «Радужные лучики»</a:t>
            </a:r>
            <a:endParaRPr lang="ru-RU" sz="2800" dirty="0"/>
          </a:p>
        </p:txBody>
      </p:sp>
      <p:pic>
        <p:nvPicPr>
          <p:cNvPr id="26626" name="Picture 2" descr="C:\Users\Mastera\Downloads\image0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447799"/>
            <a:ext cx="3982761" cy="53158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2926048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Победитель в номинации «</a:t>
            </a:r>
            <a:r>
              <a:rPr lang="ru-RU" sz="2400" dirty="0" smtClean="0"/>
              <a:t>Оригинальность»</a:t>
            </a:r>
            <a:r>
              <a:rPr lang="ru-RU" sz="2800" dirty="0" smtClean="0"/>
              <a:t> торт «Морковное чудо» группа 115 Резвых Анна </a:t>
            </a:r>
            <a:r>
              <a:rPr lang="ru-RU" sz="2800" dirty="0" err="1" smtClean="0"/>
              <a:t>Кулаева</a:t>
            </a:r>
            <a:r>
              <a:rPr lang="ru-RU" sz="2800" dirty="0" smtClean="0"/>
              <a:t> Кристина</a:t>
            </a:r>
            <a:endParaRPr lang="ru-RU" sz="2800" dirty="0"/>
          </a:p>
        </p:txBody>
      </p:sp>
      <p:pic>
        <p:nvPicPr>
          <p:cNvPr id="25602" name="Picture 2" descr="C:\Users\Mastera\Downloads\15762195152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045204" y="1228441"/>
            <a:ext cx="5827196" cy="43703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Победитель в номинации «Лирический подход» группа 311</a:t>
            </a:r>
            <a:endParaRPr lang="ru-RU" dirty="0"/>
          </a:p>
        </p:txBody>
      </p:sp>
      <p:pic>
        <p:nvPicPr>
          <p:cNvPr id="24578" name="Picture 2" descr="C:\Users\Mastera\Downloads\6OoJP2C8kt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4550" y="1447800"/>
            <a:ext cx="360045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Победитель в номинации «Профессиональный подход» 116 группа </a:t>
            </a:r>
            <a:br>
              <a:rPr lang="ru-RU" sz="2400" dirty="0" smtClean="0"/>
            </a:br>
            <a:r>
              <a:rPr lang="ru-RU" sz="2400" dirty="0" smtClean="0"/>
              <a:t>торт«Зебра» Фадеев Михаил</a:t>
            </a:r>
            <a:endParaRPr lang="ru-RU" sz="2400" dirty="0"/>
          </a:p>
        </p:txBody>
      </p:sp>
      <p:pic>
        <p:nvPicPr>
          <p:cNvPr id="22530" name="Picture 2" descr="C:\Users\Mastera\Downloads\IMG_1438-18-12-19-12-4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500174"/>
            <a:ext cx="4270388" cy="5261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Победитель номинации «Умение найти выход из экстраординарной ситуации» 217 группа</a:t>
            </a:r>
            <a:endParaRPr lang="ru-RU" sz="2400" dirty="0"/>
          </a:p>
        </p:txBody>
      </p:sp>
      <p:pic>
        <p:nvPicPr>
          <p:cNvPr id="11266" name="Picture 2" descr="C:\Users\Mastera\Desktop\фото день отделения\IMG_74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84325" y="1447800"/>
            <a:ext cx="72009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«Наполеон малиновый» победитель в номинации «Ответственный подход»116 группа</a:t>
            </a:r>
            <a:endParaRPr lang="ru-RU" sz="3200" dirty="0"/>
          </a:p>
        </p:txBody>
      </p:sp>
      <p:pic>
        <p:nvPicPr>
          <p:cNvPr id="13314" name="Picture 2" descr="C:\Users\Mastera\Desktop\фото день отделения\IMG_74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84325" y="1447800"/>
            <a:ext cx="72009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Победитель номинации «Самый сытный торт»</a:t>
            </a:r>
            <a:endParaRPr lang="ru-RU" dirty="0"/>
          </a:p>
        </p:txBody>
      </p:sp>
      <p:pic>
        <p:nvPicPr>
          <p:cNvPr id="14338" name="Picture 2" descr="C:\Users\Mastera\Desktop\фото день отделения\IMG_74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84325" y="1447800"/>
            <a:ext cx="72009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>
                <a:solidFill>
                  <a:srgbClr val="FF0000"/>
                </a:solidFill>
              </a:rPr>
              <a:t>Спасибо участникам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183</TotalTime>
  <Words>160</Words>
  <Application>Microsoft Office PowerPoint</Application>
  <PresentationFormat>Экран (4:3)</PresentationFormat>
  <Paragraphs>26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Солнцестояние</vt:lpstr>
      <vt:lpstr>13 декабря состоялся праздник «День отделения»</vt:lpstr>
      <vt:lpstr>Выступление студентов «Общеобразовательная подготовка»</vt:lpstr>
      <vt:lpstr>Презентация PowerPoint</vt:lpstr>
      <vt:lpstr>Поздравление педагога-организатора Зыряновой Татьяны Михайловны</vt:lpstr>
      <vt:lpstr>Мижурова Алина 115 группа</vt:lpstr>
      <vt:lpstr>Куртова Анастасия 312группа</vt:lpstr>
      <vt:lpstr>Сапарова Айлар 116группа</vt:lpstr>
      <vt:lpstr>Поздравления от группы 213</vt:lpstr>
      <vt:lpstr>Группа 215</vt:lpstr>
      <vt:lpstr>Группа 210</vt:lpstr>
      <vt:lpstr>Группа 211</vt:lpstr>
      <vt:lpstr>Победители конкурса  «Кулинарное мастерство» группа 117  </vt:lpstr>
      <vt:lpstr>Победитель I место «Зимняя сказка» группа 210 Михайлова Диана Камбур Ольга Иванова Анна</vt:lpstr>
      <vt:lpstr>Победитель II место «Вселенная нашего колледжа» группа 211</vt:lpstr>
      <vt:lpstr>Победитель II место 213 группа</vt:lpstr>
      <vt:lpstr>Победитель III место «Отель трансильвания»  312 группа</vt:lpstr>
      <vt:lpstr>Победитель III место «Тропическое чудо» группа 411</vt:lpstr>
      <vt:lpstr>Победитель в номинации «Позитивный подход» группа 315 «Радужные лучики»</vt:lpstr>
      <vt:lpstr>        Победитель в номинации «Оригинальность» торт «Морковное чудо» группа 115 Резвых Анна Кулаева Кристина</vt:lpstr>
      <vt:lpstr>Победитель в номинации «Лирический подход» группа 311</vt:lpstr>
      <vt:lpstr>Победитель в номинации «Профессиональный подход» 116 группа  торт«Зебра» Фадеев Михаил</vt:lpstr>
      <vt:lpstr>Победитель номинации «Умение найти выход из экстраординарной ситуации» 217 группа</vt:lpstr>
      <vt:lpstr>«Наполеон малиновый» победитель в номинации «Ответственный подход»116 группа</vt:lpstr>
      <vt:lpstr>Победитель номинации «Самый сытный торт»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Mastera</dc:creator>
  <cp:lastModifiedBy>test</cp:lastModifiedBy>
  <cp:revision>29</cp:revision>
  <dcterms:created xsi:type="dcterms:W3CDTF">2019-12-18T08:16:07Z</dcterms:created>
  <dcterms:modified xsi:type="dcterms:W3CDTF">2019-12-18T13:05:06Z</dcterms:modified>
</cp:coreProperties>
</file>