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Override2.xml" ContentType="application/vnd.openxmlformats-officedocument.themeOverr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2"/>
  </p:handoutMasterIdLst>
  <p:sldIdLst>
    <p:sldId id="256" r:id="rId2"/>
    <p:sldId id="274" r:id="rId3"/>
    <p:sldId id="278" r:id="rId4"/>
    <p:sldId id="275" r:id="rId5"/>
    <p:sldId id="280" r:id="rId6"/>
    <p:sldId id="281" r:id="rId7"/>
    <p:sldId id="263" r:id="rId8"/>
    <p:sldId id="277" r:id="rId9"/>
    <p:sldId id="282" r:id="rId10"/>
    <p:sldId id="267" r:id="rId11"/>
    <p:sldId id="297" r:id="rId12"/>
    <p:sldId id="290" r:id="rId13"/>
    <p:sldId id="296" r:id="rId14"/>
    <p:sldId id="291" r:id="rId15"/>
    <p:sldId id="292" r:id="rId16"/>
    <p:sldId id="293" r:id="rId17"/>
    <p:sldId id="294" r:id="rId18"/>
    <p:sldId id="295" r:id="rId19"/>
    <p:sldId id="298" r:id="rId20"/>
    <p:sldId id="260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EB289529-E525-4F48-98A6-55E2B48B3EE1}">
          <p14:sldIdLst>
            <p14:sldId id="256"/>
            <p14:sldId id="274"/>
            <p14:sldId id="278"/>
            <p14:sldId id="275"/>
            <p14:sldId id="280"/>
            <p14:sldId id="281"/>
            <p14:sldId id="263"/>
            <p14:sldId id="277"/>
            <p14:sldId id="282"/>
            <p14:sldId id="267"/>
            <p14:sldId id="297"/>
          </p14:sldIdLst>
        </p14:section>
        <p14:section name="Раздел без заголовка" id="{88C09C3C-CCEB-4D40-AFBC-BC4B674253B3}">
          <p14:sldIdLst>
            <p14:sldId id="290"/>
            <p14:sldId id="296"/>
            <p14:sldId id="291"/>
            <p14:sldId id="292"/>
            <p14:sldId id="293"/>
            <p14:sldId id="294"/>
            <p14:sldId id="295"/>
            <p14:sldId id="298"/>
            <p14:sldId id="260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2" autoAdjust="0"/>
    <p:restoredTop sz="94660"/>
  </p:normalViewPr>
  <p:slideViewPr>
    <p:cSldViewPr>
      <p:cViewPr>
        <p:scale>
          <a:sx n="100" d="100"/>
          <a:sy n="100" d="100"/>
        </p:scale>
        <p:origin x="29" y="31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49" d="100"/>
          <a:sy n="49" d="100"/>
        </p:scale>
        <p:origin x="1842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Пользователи соц.сетей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Россияне, ежедневно использующие соц.сети</c:v>
                </c:pt>
                <c:pt idx="1">
                  <c:v>Россияне, использующие соц.сети резже чем раз в день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86</c:v>
                </c:pt>
                <c:pt idx="1">
                  <c:v>14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407-424E-A1C6-9CD3425092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2282112"/>
        <c:axId val="32280576"/>
      </c:barChart>
      <c:valAx>
        <c:axId val="32280576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32282112"/>
        <c:crosses val="autoZero"/>
        <c:crossBetween val="between"/>
      </c:valAx>
      <c:catAx>
        <c:axId val="32282112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50"/>
            </a:pPr>
            <a:endParaRPr lang="ru-RU"/>
          </a:p>
        </c:txPr>
        <c:crossAx val="32280576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2160" b="1" i="0" u="none" strike="noStrike" baseline="0" dirty="0" smtClean="0">
                <a:effectLst/>
              </a:rPr>
              <a:t>В продвижении </a:t>
            </a:r>
            <a:r>
              <a:rPr lang="ru-RU" sz="2160" b="1" i="0" u="none" strike="noStrike" baseline="0" dirty="0" err="1" smtClean="0">
                <a:effectLst/>
              </a:rPr>
              <a:t>тур.услуг</a:t>
            </a:r>
            <a:r>
              <a:rPr lang="ru-RU" sz="2160" b="1" i="0" u="none" strike="noStrike" baseline="0" dirty="0" smtClean="0">
                <a:effectLst/>
              </a:rPr>
              <a:t> наиболее активно используются следующие </a:t>
            </a:r>
            <a:r>
              <a:rPr lang="ru-RU" sz="2160" b="1" i="0" u="none" strike="noStrike" baseline="0" dirty="0" err="1" smtClean="0">
                <a:effectLst/>
              </a:rPr>
              <a:t>соц.сети</a:t>
            </a:r>
            <a:endParaRPr lang="ru-RU" dirty="0"/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социальные сети и мессенжеры</c:v>
                </c:pt>
              </c:strCache>
            </c:strRef>
          </c:tx>
          <c:explosion val="25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Лист1!$A$2:$A$6</c:f>
              <c:strCache>
                <c:ptCount val="5"/>
                <c:pt idx="0">
                  <c:v>Вконтакте</c:v>
                </c:pt>
                <c:pt idx="1">
                  <c:v>Телеграмм</c:v>
                </c:pt>
                <c:pt idx="2">
                  <c:v>Вотсап</c:v>
                </c:pt>
                <c:pt idx="3">
                  <c:v>Ютуб</c:v>
                </c:pt>
                <c:pt idx="4">
                  <c:v>другие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48</c:v>
                </c:pt>
                <c:pt idx="1">
                  <c:v>27</c:v>
                </c:pt>
                <c:pt idx="2">
                  <c:v>12</c:v>
                </c:pt>
                <c:pt idx="3">
                  <c:v>8</c:v>
                </c:pt>
                <c:pt idx="4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1AB-48E2-A06D-3398381E4AFA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08BB7EB-A31C-428D-B556-678D91958D10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0D86AF7F-B8E2-4561-A4D4-0BB71E6A3BFC}">
      <dgm:prSet phldrT="[Текст]"/>
      <dgm:spPr/>
      <dgm:t>
        <a:bodyPr/>
        <a:lstStyle/>
        <a:p>
          <a:r>
            <a:rPr lang="ru-RU" b="0" i="0" dirty="0" smtClean="0"/>
            <a:t>Изучение и анализ потребности участников сетевого взаимодействия, в образовательно-производственном кластере сферы сервиса и программах опережающего профессионального обучения</a:t>
          </a:r>
          <a:endParaRPr lang="ru-RU" dirty="0"/>
        </a:p>
      </dgm:t>
    </dgm:pt>
    <dgm:pt modelId="{0A2040EF-4EE8-4719-B8E6-953F8C0E8002}" type="parTrans" cxnId="{E69112F6-983A-4940-8B0D-FD78C6724720}">
      <dgm:prSet/>
      <dgm:spPr/>
      <dgm:t>
        <a:bodyPr/>
        <a:lstStyle/>
        <a:p>
          <a:endParaRPr lang="ru-RU"/>
        </a:p>
      </dgm:t>
    </dgm:pt>
    <dgm:pt modelId="{EFC59A7D-09BC-4756-BF46-5A06A5EB98D7}" type="sibTrans" cxnId="{E69112F6-983A-4940-8B0D-FD78C6724720}">
      <dgm:prSet/>
      <dgm:spPr/>
      <dgm:t>
        <a:bodyPr/>
        <a:lstStyle/>
        <a:p>
          <a:endParaRPr lang="ru-RU"/>
        </a:p>
      </dgm:t>
    </dgm:pt>
    <dgm:pt modelId="{753BFF1A-3187-4CAA-807C-BA6500654B12}">
      <dgm:prSet phldrT="[Текст]"/>
      <dgm:spPr/>
      <dgm:t>
        <a:bodyPr/>
        <a:lstStyle/>
        <a:p>
          <a:r>
            <a:rPr lang="ru-RU" dirty="0" smtClean="0"/>
            <a:t>Разработка анкет и проведение опроса </a:t>
          </a:r>
          <a:r>
            <a:rPr lang="ru-RU" b="0" i="0" dirty="0" smtClean="0"/>
            <a:t>специалистов сферы туризма для выявления запросов профессионального сообщества и рынка труда; </a:t>
          </a:r>
          <a:endParaRPr lang="ru-RU" dirty="0"/>
        </a:p>
      </dgm:t>
    </dgm:pt>
    <dgm:pt modelId="{1E7D0827-1847-4D64-8DDE-DE4E9FBE1C2C}" type="parTrans" cxnId="{3CCACAAB-39C5-404A-890B-F4C517CB888D}">
      <dgm:prSet/>
      <dgm:spPr/>
      <dgm:t>
        <a:bodyPr/>
        <a:lstStyle/>
        <a:p>
          <a:endParaRPr lang="ru-RU"/>
        </a:p>
      </dgm:t>
    </dgm:pt>
    <dgm:pt modelId="{F67F91DE-3EB9-4B5B-A019-55D49D3D9D90}" type="sibTrans" cxnId="{3CCACAAB-39C5-404A-890B-F4C517CB888D}">
      <dgm:prSet/>
      <dgm:spPr/>
      <dgm:t>
        <a:bodyPr/>
        <a:lstStyle/>
        <a:p>
          <a:endParaRPr lang="ru-RU"/>
        </a:p>
      </dgm:t>
    </dgm:pt>
    <dgm:pt modelId="{6F79CB29-46ED-4FA5-9345-CA90A73AB361}">
      <dgm:prSet phldrT="[Текст]"/>
      <dgm:spPr/>
      <dgm:t>
        <a:bodyPr/>
        <a:lstStyle/>
        <a:p>
          <a:r>
            <a:rPr lang="ru-RU" b="0" i="0" dirty="0" smtClean="0"/>
            <a:t>Разработка примерной программы опережающего профессионального обучения</a:t>
          </a:r>
          <a:endParaRPr lang="ru-RU" dirty="0"/>
        </a:p>
      </dgm:t>
    </dgm:pt>
    <dgm:pt modelId="{38DF43F8-4B39-411B-9DE3-19877C39DE80}" type="parTrans" cxnId="{96D314C0-7802-46F1-A54E-E11ADD14D8F9}">
      <dgm:prSet/>
      <dgm:spPr/>
      <dgm:t>
        <a:bodyPr/>
        <a:lstStyle/>
        <a:p>
          <a:endParaRPr lang="ru-RU"/>
        </a:p>
      </dgm:t>
    </dgm:pt>
    <dgm:pt modelId="{C0B9C53D-7BA4-4E89-B6BB-532B72A390E8}" type="sibTrans" cxnId="{96D314C0-7802-46F1-A54E-E11ADD14D8F9}">
      <dgm:prSet/>
      <dgm:spPr/>
      <dgm:t>
        <a:bodyPr/>
        <a:lstStyle/>
        <a:p>
          <a:endParaRPr lang="ru-RU"/>
        </a:p>
      </dgm:t>
    </dgm:pt>
    <dgm:pt modelId="{F21314A1-EBD0-4360-B4A7-9CEBACA0987E}">
      <dgm:prSet phldrT="[Текст]"/>
      <dgm:spPr/>
      <dgm:t>
        <a:bodyPr/>
        <a:lstStyle/>
        <a:p>
          <a:r>
            <a:rPr lang="ru-RU" b="0" i="0" dirty="0" smtClean="0"/>
            <a:t>Апробация программы опережающего профессионального обучения</a:t>
          </a:r>
          <a:endParaRPr lang="ru-RU" dirty="0"/>
        </a:p>
      </dgm:t>
    </dgm:pt>
    <dgm:pt modelId="{8344B928-BFA7-450D-B2E1-DBB6357549B1}" type="parTrans" cxnId="{E8E4B68C-5E0E-4ABA-A760-609DF6AB61FE}">
      <dgm:prSet/>
      <dgm:spPr/>
      <dgm:t>
        <a:bodyPr/>
        <a:lstStyle/>
        <a:p>
          <a:endParaRPr lang="ru-RU"/>
        </a:p>
      </dgm:t>
    </dgm:pt>
    <dgm:pt modelId="{23BE4F10-1DEE-4244-950E-C873153BBF66}" type="sibTrans" cxnId="{E8E4B68C-5E0E-4ABA-A760-609DF6AB61FE}">
      <dgm:prSet/>
      <dgm:spPr/>
      <dgm:t>
        <a:bodyPr/>
        <a:lstStyle/>
        <a:p>
          <a:endParaRPr lang="ru-RU"/>
        </a:p>
      </dgm:t>
    </dgm:pt>
    <dgm:pt modelId="{E348CD2F-9CB9-4D4B-89F9-63E46B6AB054}">
      <dgm:prSet phldrT="[Текст]"/>
      <dgm:spPr/>
      <dgm:t>
        <a:bodyPr/>
        <a:lstStyle/>
        <a:p>
          <a:r>
            <a:rPr lang="ru-RU" b="0" i="0" dirty="0" smtClean="0"/>
            <a:t>Определение возможных направлений для формирования программ опережающего профессионального обучения</a:t>
          </a:r>
          <a:endParaRPr lang="ru-RU" dirty="0"/>
        </a:p>
      </dgm:t>
    </dgm:pt>
    <dgm:pt modelId="{48042F92-7718-4CBC-A49E-1E63646CD133}" type="parTrans" cxnId="{3A82B131-554A-480A-A2D4-81837E633A94}">
      <dgm:prSet/>
      <dgm:spPr/>
      <dgm:t>
        <a:bodyPr/>
        <a:lstStyle/>
        <a:p>
          <a:endParaRPr lang="ru-RU"/>
        </a:p>
      </dgm:t>
    </dgm:pt>
    <dgm:pt modelId="{5D357714-AC5C-4D72-9216-279B9E89B389}" type="sibTrans" cxnId="{3A82B131-554A-480A-A2D4-81837E633A94}">
      <dgm:prSet/>
      <dgm:spPr/>
      <dgm:t>
        <a:bodyPr/>
        <a:lstStyle/>
        <a:p>
          <a:endParaRPr lang="ru-RU"/>
        </a:p>
      </dgm:t>
    </dgm:pt>
    <dgm:pt modelId="{482CA604-9290-429B-A44B-73C506E7FCBE}">
      <dgm:prSet phldrT="[Текст]"/>
      <dgm:spPr/>
      <dgm:t>
        <a:bodyPr/>
        <a:lstStyle/>
        <a:p>
          <a:r>
            <a:rPr lang="ru-RU" dirty="0" smtClean="0"/>
            <a:t>2023-2024 уч. год</a:t>
          </a:r>
          <a:endParaRPr lang="ru-RU" dirty="0"/>
        </a:p>
      </dgm:t>
    </dgm:pt>
    <dgm:pt modelId="{01E93393-2C0F-4361-94B3-91C57559F604}" type="parTrans" cxnId="{44C302AA-452C-4B8B-A07F-D9C483C9B353}">
      <dgm:prSet/>
      <dgm:spPr/>
      <dgm:t>
        <a:bodyPr/>
        <a:lstStyle/>
        <a:p>
          <a:endParaRPr lang="ru-RU"/>
        </a:p>
      </dgm:t>
    </dgm:pt>
    <dgm:pt modelId="{94208A8C-6563-497A-8FE7-259176CC3771}" type="sibTrans" cxnId="{44C302AA-452C-4B8B-A07F-D9C483C9B353}">
      <dgm:prSet/>
      <dgm:spPr/>
      <dgm:t>
        <a:bodyPr/>
        <a:lstStyle/>
        <a:p>
          <a:endParaRPr lang="ru-RU"/>
        </a:p>
      </dgm:t>
    </dgm:pt>
    <dgm:pt modelId="{88BA2329-08C2-4B4F-862C-E66A784F392D}">
      <dgm:prSet phldrT="[Текст]"/>
      <dgm:spPr/>
      <dgm:t>
        <a:bodyPr/>
        <a:lstStyle/>
        <a:p>
          <a:r>
            <a:rPr lang="ru-RU" b="0" i="0" dirty="0" smtClean="0"/>
            <a:t>Тематика программы, количество часов, форма обучения, категория слушателей </a:t>
          </a:r>
          <a:endParaRPr lang="ru-RU" dirty="0"/>
        </a:p>
      </dgm:t>
    </dgm:pt>
    <dgm:pt modelId="{0A31CDA2-5783-4DD6-945C-6C478341D88F}" type="parTrans" cxnId="{71C7BC46-AE92-4AAD-B7E8-27E5B170B85D}">
      <dgm:prSet/>
      <dgm:spPr/>
      <dgm:t>
        <a:bodyPr/>
        <a:lstStyle/>
        <a:p>
          <a:endParaRPr lang="ru-RU"/>
        </a:p>
      </dgm:t>
    </dgm:pt>
    <dgm:pt modelId="{0B4AE667-1D94-4358-AC3F-48E9F7F78364}" type="sibTrans" cxnId="{71C7BC46-AE92-4AAD-B7E8-27E5B170B85D}">
      <dgm:prSet/>
      <dgm:spPr/>
      <dgm:t>
        <a:bodyPr/>
        <a:lstStyle/>
        <a:p>
          <a:endParaRPr lang="ru-RU"/>
        </a:p>
      </dgm:t>
    </dgm:pt>
    <dgm:pt modelId="{A6E8BC7D-D7BD-4AE9-91DC-1DFCF89F957B}">
      <dgm:prSet phldrT="[Текст]"/>
      <dgm:spPr/>
      <dgm:t>
        <a:bodyPr/>
        <a:lstStyle/>
        <a:p>
          <a:r>
            <a:rPr lang="ru-RU" b="0" i="0" dirty="0" smtClean="0"/>
            <a:t>Мониторинг и оценка результатов реализации программ опережающего профессионального обучения</a:t>
          </a:r>
          <a:endParaRPr lang="ru-RU" dirty="0"/>
        </a:p>
      </dgm:t>
    </dgm:pt>
    <dgm:pt modelId="{DD0C5839-AD41-4BE1-A32D-F2B8891B4F92}" type="parTrans" cxnId="{072B384B-02EB-4C6C-8C55-D5205A671660}">
      <dgm:prSet/>
      <dgm:spPr/>
      <dgm:t>
        <a:bodyPr/>
        <a:lstStyle/>
        <a:p>
          <a:endParaRPr lang="ru-RU"/>
        </a:p>
      </dgm:t>
    </dgm:pt>
    <dgm:pt modelId="{D57012CD-4137-40E5-B34F-C35D34B8B655}" type="sibTrans" cxnId="{072B384B-02EB-4C6C-8C55-D5205A671660}">
      <dgm:prSet/>
      <dgm:spPr/>
      <dgm:t>
        <a:bodyPr/>
        <a:lstStyle/>
        <a:p>
          <a:endParaRPr lang="ru-RU"/>
        </a:p>
      </dgm:t>
    </dgm:pt>
    <dgm:pt modelId="{E2E83F73-5835-4959-B3F5-0C2E2AD0E2A7}">
      <dgm:prSet phldrT="[Текст]"/>
      <dgm:spPr/>
      <dgm:t>
        <a:bodyPr/>
        <a:lstStyle/>
        <a:p>
          <a:r>
            <a:rPr lang="ru-RU" dirty="0" smtClean="0"/>
            <a:t>Планируется в 2024-2025 </a:t>
          </a:r>
          <a:r>
            <a:rPr lang="ru-RU" dirty="0" err="1" smtClean="0"/>
            <a:t>уч</a:t>
          </a:r>
          <a:r>
            <a:rPr lang="ru-RU" dirty="0" smtClean="0"/>
            <a:t>. году </a:t>
          </a:r>
          <a:endParaRPr lang="ru-RU" dirty="0"/>
        </a:p>
      </dgm:t>
    </dgm:pt>
    <dgm:pt modelId="{0EB5400C-59C0-47F8-9919-3B96F537A0B8}" type="parTrans" cxnId="{48A4ACAB-6114-4C08-A122-5147BB8D5549}">
      <dgm:prSet/>
      <dgm:spPr/>
      <dgm:t>
        <a:bodyPr/>
        <a:lstStyle/>
        <a:p>
          <a:endParaRPr lang="ru-RU"/>
        </a:p>
      </dgm:t>
    </dgm:pt>
    <dgm:pt modelId="{317EFD02-26A0-4DEC-8439-29306C599B3F}" type="sibTrans" cxnId="{48A4ACAB-6114-4C08-A122-5147BB8D5549}">
      <dgm:prSet/>
      <dgm:spPr/>
      <dgm:t>
        <a:bodyPr/>
        <a:lstStyle/>
        <a:p>
          <a:endParaRPr lang="ru-RU"/>
        </a:p>
      </dgm:t>
    </dgm:pt>
    <dgm:pt modelId="{DC0B3066-402E-4042-8398-D75EE43DDE50}" type="pres">
      <dgm:prSet presAssocID="{C08BB7EB-A31C-428D-B556-678D91958D1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F713955-7B23-4B3B-94F2-49ED51E7859E}" type="pres">
      <dgm:prSet presAssocID="{0D86AF7F-B8E2-4561-A4D4-0BB71E6A3BFC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D29D7C-99CC-40E9-8AC9-6800FDDAA949}" type="pres">
      <dgm:prSet presAssocID="{0D86AF7F-B8E2-4561-A4D4-0BB71E6A3BFC}" presName="childText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EB31DF-11CE-4C00-BBC3-1B5C73F6D426}" type="pres">
      <dgm:prSet presAssocID="{6F79CB29-46ED-4FA5-9345-CA90A73AB361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D6B8C2C-01D0-4C8D-930E-7AFA918F84D4}" type="pres">
      <dgm:prSet presAssocID="{6F79CB29-46ED-4FA5-9345-CA90A73AB361}" presName="childText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D0A85C1-C59F-4C51-AC8E-56F9EEAD6D99}" type="pres">
      <dgm:prSet presAssocID="{F21314A1-EBD0-4360-B4A7-9CEBACA0987E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42E7BD-E58A-43A3-ACE5-803EA4889888}" type="pres">
      <dgm:prSet presAssocID="{F21314A1-EBD0-4360-B4A7-9CEBACA0987E}" presName="childText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7E679E-AD8B-46B1-99DE-613259DC48E1}" type="pres">
      <dgm:prSet presAssocID="{A6E8BC7D-D7BD-4AE9-91DC-1DFCF89F957B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2A094B-16A2-461D-BC9C-13FE1107FEA1}" type="pres">
      <dgm:prSet presAssocID="{A6E8BC7D-D7BD-4AE9-91DC-1DFCF89F957B}" presName="childText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A82B131-554A-480A-A2D4-81837E633A94}" srcId="{0D86AF7F-B8E2-4561-A4D4-0BB71E6A3BFC}" destId="{E348CD2F-9CB9-4D4B-89F9-63E46B6AB054}" srcOrd="1" destOrd="0" parTransId="{48042F92-7718-4CBC-A49E-1E63646CD133}" sibTransId="{5D357714-AC5C-4D72-9216-279B9E89B389}"/>
    <dgm:cxn modelId="{3CCACAAB-39C5-404A-890B-F4C517CB888D}" srcId="{0D86AF7F-B8E2-4561-A4D4-0BB71E6A3BFC}" destId="{753BFF1A-3187-4CAA-807C-BA6500654B12}" srcOrd="0" destOrd="0" parTransId="{1E7D0827-1847-4D64-8DDE-DE4E9FBE1C2C}" sibTransId="{F67F91DE-3EB9-4B5B-A019-55D49D3D9D90}"/>
    <dgm:cxn modelId="{96D314C0-7802-46F1-A54E-E11ADD14D8F9}" srcId="{C08BB7EB-A31C-428D-B556-678D91958D10}" destId="{6F79CB29-46ED-4FA5-9345-CA90A73AB361}" srcOrd="1" destOrd="0" parTransId="{38DF43F8-4B39-411B-9DE3-19877C39DE80}" sibTransId="{C0B9C53D-7BA4-4E89-B6BB-532B72A390E8}"/>
    <dgm:cxn modelId="{3A75B1EA-F6DE-4513-A101-C4D1C214915E}" type="presOf" srcId="{6F79CB29-46ED-4FA5-9345-CA90A73AB361}" destId="{87EB31DF-11CE-4C00-BBC3-1B5C73F6D426}" srcOrd="0" destOrd="0" presId="urn:microsoft.com/office/officeart/2005/8/layout/vList2"/>
    <dgm:cxn modelId="{44C302AA-452C-4B8B-A07F-D9C483C9B353}" srcId="{F21314A1-EBD0-4360-B4A7-9CEBACA0987E}" destId="{482CA604-9290-429B-A44B-73C506E7FCBE}" srcOrd="0" destOrd="0" parTransId="{01E93393-2C0F-4361-94B3-91C57559F604}" sibTransId="{94208A8C-6563-497A-8FE7-259176CC3771}"/>
    <dgm:cxn modelId="{71C7BC46-AE92-4AAD-B7E8-27E5B170B85D}" srcId="{6F79CB29-46ED-4FA5-9345-CA90A73AB361}" destId="{88BA2329-08C2-4B4F-862C-E66A784F392D}" srcOrd="0" destOrd="0" parTransId="{0A31CDA2-5783-4DD6-945C-6C478341D88F}" sibTransId="{0B4AE667-1D94-4358-AC3F-48E9F7F78364}"/>
    <dgm:cxn modelId="{9D176FF3-F6F2-49DA-AC06-D75EEF137849}" type="presOf" srcId="{482CA604-9290-429B-A44B-73C506E7FCBE}" destId="{3542E7BD-E58A-43A3-ACE5-803EA4889888}" srcOrd="0" destOrd="0" presId="urn:microsoft.com/office/officeart/2005/8/layout/vList2"/>
    <dgm:cxn modelId="{D4E26518-01CD-454F-B07B-20D48D0AB552}" type="presOf" srcId="{88BA2329-08C2-4B4F-862C-E66A784F392D}" destId="{7D6B8C2C-01D0-4C8D-930E-7AFA918F84D4}" srcOrd="0" destOrd="0" presId="urn:microsoft.com/office/officeart/2005/8/layout/vList2"/>
    <dgm:cxn modelId="{D6F9244E-4A50-4BD4-BF74-B3EB3E7D420A}" type="presOf" srcId="{E2E83F73-5835-4959-B3F5-0C2E2AD0E2A7}" destId="{DC2A094B-16A2-461D-BC9C-13FE1107FEA1}" srcOrd="0" destOrd="0" presId="urn:microsoft.com/office/officeart/2005/8/layout/vList2"/>
    <dgm:cxn modelId="{E69112F6-983A-4940-8B0D-FD78C6724720}" srcId="{C08BB7EB-A31C-428D-B556-678D91958D10}" destId="{0D86AF7F-B8E2-4561-A4D4-0BB71E6A3BFC}" srcOrd="0" destOrd="0" parTransId="{0A2040EF-4EE8-4719-B8E6-953F8C0E8002}" sibTransId="{EFC59A7D-09BC-4756-BF46-5A06A5EB98D7}"/>
    <dgm:cxn modelId="{801834F5-3958-492B-8FA1-221C9C926B91}" type="presOf" srcId="{753BFF1A-3187-4CAA-807C-BA6500654B12}" destId="{BCD29D7C-99CC-40E9-8AC9-6800FDDAA949}" srcOrd="0" destOrd="0" presId="urn:microsoft.com/office/officeart/2005/8/layout/vList2"/>
    <dgm:cxn modelId="{7ABE3993-0C83-4A87-994A-C5D021349FB8}" type="presOf" srcId="{E348CD2F-9CB9-4D4B-89F9-63E46B6AB054}" destId="{BCD29D7C-99CC-40E9-8AC9-6800FDDAA949}" srcOrd="0" destOrd="1" presId="urn:microsoft.com/office/officeart/2005/8/layout/vList2"/>
    <dgm:cxn modelId="{26D8DA51-A30F-4E4A-9E33-C8B28B83C7B9}" type="presOf" srcId="{0D86AF7F-B8E2-4561-A4D4-0BB71E6A3BFC}" destId="{DF713955-7B23-4B3B-94F2-49ED51E7859E}" srcOrd="0" destOrd="0" presId="urn:microsoft.com/office/officeart/2005/8/layout/vList2"/>
    <dgm:cxn modelId="{E8E4B68C-5E0E-4ABA-A760-609DF6AB61FE}" srcId="{C08BB7EB-A31C-428D-B556-678D91958D10}" destId="{F21314A1-EBD0-4360-B4A7-9CEBACA0987E}" srcOrd="2" destOrd="0" parTransId="{8344B928-BFA7-450D-B2E1-DBB6357549B1}" sibTransId="{23BE4F10-1DEE-4244-950E-C873153BBF66}"/>
    <dgm:cxn modelId="{48A4ACAB-6114-4C08-A122-5147BB8D5549}" srcId="{A6E8BC7D-D7BD-4AE9-91DC-1DFCF89F957B}" destId="{E2E83F73-5835-4959-B3F5-0C2E2AD0E2A7}" srcOrd="0" destOrd="0" parTransId="{0EB5400C-59C0-47F8-9919-3B96F537A0B8}" sibTransId="{317EFD02-26A0-4DEC-8439-29306C599B3F}"/>
    <dgm:cxn modelId="{0DDC7B97-1B3C-4888-B450-C7E17C9436F6}" type="presOf" srcId="{A6E8BC7D-D7BD-4AE9-91DC-1DFCF89F957B}" destId="{C07E679E-AD8B-46B1-99DE-613259DC48E1}" srcOrd="0" destOrd="0" presId="urn:microsoft.com/office/officeart/2005/8/layout/vList2"/>
    <dgm:cxn modelId="{072B384B-02EB-4C6C-8C55-D5205A671660}" srcId="{C08BB7EB-A31C-428D-B556-678D91958D10}" destId="{A6E8BC7D-D7BD-4AE9-91DC-1DFCF89F957B}" srcOrd="3" destOrd="0" parTransId="{DD0C5839-AD41-4BE1-A32D-F2B8891B4F92}" sibTransId="{D57012CD-4137-40E5-B34F-C35D34B8B655}"/>
    <dgm:cxn modelId="{1C97107A-3939-4155-8695-F70FE85436DB}" type="presOf" srcId="{C08BB7EB-A31C-428D-B556-678D91958D10}" destId="{DC0B3066-402E-4042-8398-D75EE43DDE50}" srcOrd="0" destOrd="0" presId="urn:microsoft.com/office/officeart/2005/8/layout/vList2"/>
    <dgm:cxn modelId="{F31E3F38-6EDD-4F83-8FA1-2A4065B1899D}" type="presOf" srcId="{F21314A1-EBD0-4360-B4A7-9CEBACA0987E}" destId="{1D0A85C1-C59F-4C51-AC8E-56F9EEAD6D99}" srcOrd="0" destOrd="0" presId="urn:microsoft.com/office/officeart/2005/8/layout/vList2"/>
    <dgm:cxn modelId="{25F3C4A5-FFFA-4ABF-A47D-AE910935150F}" type="presParOf" srcId="{DC0B3066-402E-4042-8398-D75EE43DDE50}" destId="{DF713955-7B23-4B3B-94F2-49ED51E7859E}" srcOrd="0" destOrd="0" presId="urn:microsoft.com/office/officeart/2005/8/layout/vList2"/>
    <dgm:cxn modelId="{CA319965-E7F8-4FC7-B55F-7B52ED78958B}" type="presParOf" srcId="{DC0B3066-402E-4042-8398-D75EE43DDE50}" destId="{BCD29D7C-99CC-40E9-8AC9-6800FDDAA949}" srcOrd="1" destOrd="0" presId="urn:microsoft.com/office/officeart/2005/8/layout/vList2"/>
    <dgm:cxn modelId="{8B9B4C1A-8F40-4802-80C0-168BC1533693}" type="presParOf" srcId="{DC0B3066-402E-4042-8398-D75EE43DDE50}" destId="{87EB31DF-11CE-4C00-BBC3-1B5C73F6D426}" srcOrd="2" destOrd="0" presId="urn:microsoft.com/office/officeart/2005/8/layout/vList2"/>
    <dgm:cxn modelId="{A49F6D91-EFDB-4B05-931A-42B31733BFDC}" type="presParOf" srcId="{DC0B3066-402E-4042-8398-D75EE43DDE50}" destId="{7D6B8C2C-01D0-4C8D-930E-7AFA918F84D4}" srcOrd="3" destOrd="0" presId="urn:microsoft.com/office/officeart/2005/8/layout/vList2"/>
    <dgm:cxn modelId="{D6838033-5BAE-4802-9766-09CFE15655AF}" type="presParOf" srcId="{DC0B3066-402E-4042-8398-D75EE43DDE50}" destId="{1D0A85C1-C59F-4C51-AC8E-56F9EEAD6D99}" srcOrd="4" destOrd="0" presId="urn:microsoft.com/office/officeart/2005/8/layout/vList2"/>
    <dgm:cxn modelId="{09C24CA6-EBF5-4A77-ACD3-44765BFFFC8B}" type="presParOf" srcId="{DC0B3066-402E-4042-8398-D75EE43DDE50}" destId="{3542E7BD-E58A-43A3-ACE5-803EA4889888}" srcOrd="5" destOrd="0" presId="urn:microsoft.com/office/officeart/2005/8/layout/vList2"/>
    <dgm:cxn modelId="{E4888C7A-069C-43CD-918E-12F8F8A0A6C7}" type="presParOf" srcId="{DC0B3066-402E-4042-8398-D75EE43DDE50}" destId="{C07E679E-AD8B-46B1-99DE-613259DC48E1}" srcOrd="6" destOrd="0" presId="urn:microsoft.com/office/officeart/2005/8/layout/vList2"/>
    <dgm:cxn modelId="{0033C3A7-7898-40A4-8563-4A0293E7F124}" type="presParOf" srcId="{DC0B3066-402E-4042-8398-D75EE43DDE50}" destId="{DC2A094B-16A2-461D-BC9C-13FE1107FEA1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1DD6A74-C7F1-45AD-B424-28121761EF61}" type="doc">
      <dgm:prSet loTypeId="urn:microsoft.com/office/officeart/2005/8/layout/list1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C830A48A-4403-4FB0-AC17-C8A2E3B6B6AB}">
      <dgm:prSet phldrT="[Текст]" custT="1"/>
      <dgm:spPr/>
      <dgm:t>
        <a:bodyPr/>
        <a:lstStyle/>
        <a:p>
          <a:r>
            <a:rPr lang="ru-RU" sz="1600" b="1" dirty="0" smtClean="0">
              <a:solidFill>
                <a:schemeClr val="accent1"/>
              </a:solidFill>
            </a:rPr>
            <a:t>Репина Е.А., менеджер ООО «Лазурь» </a:t>
          </a:r>
          <a:endParaRPr lang="ru-RU" sz="1600" b="1" dirty="0">
            <a:solidFill>
              <a:schemeClr val="accent1"/>
            </a:solidFill>
          </a:endParaRPr>
        </a:p>
      </dgm:t>
    </dgm:pt>
    <dgm:pt modelId="{B348BE6D-BC61-4855-903B-BF506EBF654B}" type="parTrans" cxnId="{0380AF1D-DCB5-45EB-8E64-41CBBC80E205}">
      <dgm:prSet/>
      <dgm:spPr/>
      <dgm:t>
        <a:bodyPr/>
        <a:lstStyle/>
        <a:p>
          <a:endParaRPr lang="ru-RU"/>
        </a:p>
      </dgm:t>
    </dgm:pt>
    <dgm:pt modelId="{FBE9E4A0-828A-4BBE-AC90-0014CFBF9004}" type="sibTrans" cxnId="{0380AF1D-DCB5-45EB-8E64-41CBBC80E205}">
      <dgm:prSet/>
      <dgm:spPr/>
      <dgm:t>
        <a:bodyPr/>
        <a:lstStyle/>
        <a:p>
          <a:endParaRPr lang="ru-RU"/>
        </a:p>
      </dgm:t>
    </dgm:pt>
    <dgm:pt modelId="{8E615233-65A9-4CBA-A1BA-5AB921C0F281}">
      <dgm:prSet phldrT="[Текст]" custT="1"/>
      <dgm:spPr/>
      <dgm:t>
        <a:bodyPr/>
        <a:lstStyle/>
        <a:p>
          <a:r>
            <a:rPr lang="ru-RU" sz="1600" b="1" dirty="0" smtClean="0">
              <a:solidFill>
                <a:schemeClr val="accent1"/>
              </a:solidFill>
            </a:rPr>
            <a:t>Власенко Д.М., преподаватель Колледжа туризма Санкт-Петербурга</a:t>
          </a:r>
          <a:endParaRPr lang="ru-RU" sz="1600" b="1" dirty="0">
            <a:solidFill>
              <a:schemeClr val="accent1"/>
            </a:solidFill>
          </a:endParaRPr>
        </a:p>
      </dgm:t>
    </dgm:pt>
    <dgm:pt modelId="{C468D7D3-ECD5-412B-9FAA-7025088BC1CC}" type="parTrans" cxnId="{E197DA8C-7333-48B8-BFEA-5FB1E710A1F3}">
      <dgm:prSet/>
      <dgm:spPr/>
      <dgm:t>
        <a:bodyPr/>
        <a:lstStyle/>
        <a:p>
          <a:endParaRPr lang="ru-RU"/>
        </a:p>
      </dgm:t>
    </dgm:pt>
    <dgm:pt modelId="{FF1139BB-A67B-4911-B586-0062AA90C2AA}" type="sibTrans" cxnId="{E197DA8C-7333-48B8-BFEA-5FB1E710A1F3}">
      <dgm:prSet/>
      <dgm:spPr/>
      <dgm:t>
        <a:bodyPr/>
        <a:lstStyle/>
        <a:p>
          <a:endParaRPr lang="ru-RU"/>
        </a:p>
      </dgm:t>
    </dgm:pt>
    <dgm:pt modelId="{F47FB9CC-0180-46A4-9033-0C56007928C7}">
      <dgm:prSet custT="1"/>
      <dgm:spPr/>
      <dgm:t>
        <a:bodyPr/>
        <a:lstStyle/>
        <a:p>
          <a:r>
            <a:rPr lang="ru-RU" sz="1600" b="1" dirty="0" smtClean="0">
              <a:solidFill>
                <a:schemeClr val="accent1"/>
              </a:solidFill>
            </a:rPr>
            <a:t>Евсеева Е.В., преподаватель Колледжа туризма Санкт-Петербурга</a:t>
          </a:r>
        </a:p>
      </dgm:t>
    </dgm:pt>
    <dgm:pt modelId="{225E5289-D4D4-4BD4-9760-F2F75F50AFEB}" type="parTrans" cxnId="{8F34773E-0A37-4E4B-8B45-A6C2E10A581D}">
      <dgm:prSet/>
      <dgm:spPr/>
      <dgm:t>
        <a:bodyPr/>
        <a:lstStyle/>
        <a:p>
          <a:endParaRPr lang="ru-RU"/>
        </a:p>
      </dgm:t>
    </dgm:pt>
    <dgm:pt modelId="{A22D49B9-C30D-4EC4-AB40-9A71FC9CDA84}" type="sibTrans" cxnId="{8F34773E-0A37-4E4B-8B45-A6C2E10A581D}">
      <dgm:prSet/>
      <dgm:spPr/>
      <dgm:t>
        <a:bodyPr/>
        <a:lstStyle/>
        <a:p>
          <a:endParaRPr lang="ru-RU"/>
        </a:p>
      </dgm:t>
    </dgm:pt>
    <dgm:pt modelId="{F46003CF-CBC1-49E9-AEC7-098ABABAC0CC}">
      <dgm:prSet custT="1"/>
      <dgm:spPr/>
      <dgm:t>
        <a:bodyPr/>
        <a:lstStyle/>
        <a:p>
          <a:r>
            <a:rPr lang="ru-RU" sz="1600" b="1" dirty="0" err="1" smtClean="0">
              <a:solidFill>
                <a:schemeClr val="accent1"/>
              </a:solidFill>
            </a:rPr>
            <a:t>Недосвитий</a:t>
          </a:r>
          <a:r>
            <a:rPr lang="ru-RU" sz="1600" b="1" dirty="0" smtClean="0">
              <a:solidFill>
                <a:schemeClr val="accent1"/>
              </a:solidFill>
            </a:rPr>
            <a:t> Н.В., преподаватель Колледжа туризма Санкт-Петербурга</a:t>
          </a:r>
        </a:p>
      </dgm:t>
    </dgm:pt>
    <dgm:pt modelId="{794C359A-B1AA-4068-9EA7-BC710584E021}" type="parTrans" cxnId="{935DAC58-BD3E-4FF0-9062-EFC4714C6D6F}">
      <dgm:prSet/>
      <dgm:spPr/>
      <dgm:t>
        <a:bodyPr/>
        <a:lstStyle/>
        <a:p>
          <a:endParaRPr lang="ru-RU"/>
        </a:p>
      </dgm:t>
    </dgm:pt>
    <dgm:pt modelId="{FDC467CE-E7E2-4381-B49D-0CCCE2EDD147}" type="sibTrans" cxnId="{935DAC58-BD3E-4FF0-9062-EFC4714C6D6F}">
      <dgm:prSet/>
      <dgm:spPr/>
      <dgm:t>
        <a:bodyPr/>
        <a:lstStyle/>
        <a:p>
          <a:endParaRPr lang="ru-RU"/>
        </a:p>
      </dgm:t>
    </dgm:pt>
    <dgm:pt modelId="{1A7AFC83-C3CD-4455-95CA-5AD27EE66C38}">
      <dgm:prSet custT="1"/>
      <dgm:spPr/>
      <dgm:t>
        <a:bodyPr/>
        <a:lstStyle/>
        <a:p>
          <a:r>
            <a:rPr lang="ru-RU" sz="1600" b="1" dirty="0" err="1" smtClean="0">
              <a:solidFill>
                <a:schemeClr val="accent1"/>
              </a:solidFill>
            </a:rPr>
            <a:t>Недумова</a:t>
          </a:r>
          <a:r>
            <a:rPr lang="ru-RU" sz="1600" b="1" dirty="0" smtClean="0">
              <a:solidFill>
                <a:schemeClr val="accent1"/>
              </a:solidFill>
            </a:rPr>
            <a:t> Т.А,  преподаватель Колледжа туризма Санкт-Петербурга </a:t>
          </a:r>
        </a:p>
      </dgm:t>
    </dgm:pt>
    <dgm:pt modelId="{86F0FA17-1676-46F4-BC61-70AF1A6579D1}" type="parTrans" cxnId="{93062C8D-449B-4DA2-8AEF-295FFA1468C7}">
      <dgm:prSet/>
      <dgm:spPr/>
      <dgm:t>
        <a:bodyPr/>
        <a:lstStyle/>
        <a:p>
          <a:endParaRPr lang="ru-RU"/>
        </a:p>
      </dgm:t>
    </dgm:pt>
    <dgm:pt modelId="{0EC5F338-EC6F-47FF-9A59-F5C3129115A5}" type="sibTrans" cxnId="{93062C8D-449B-4DA2-8AEF-295FFA1468C7}">
      <dgm:prSet/>
      <dgm:spPr/>
      <dgm:t>
        <a:bodyPr/>
        <a:lstStyle/>
        <a:p>
          <a:endParaRPr lang="ru-RU"/>
        </a:p>
      </dgm:t>
    </dgm:pt>
    <dgm:pt modelId="{79442994-3F6B-4958-BCFE-71709C2DBBB8}" type="pres">
      <dgm:prSet presAssocID="{11DD6A74-C7F1-45AD-B424-28121761EF6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F05EFC8-872A-42B2-864F-176DF8563DA9}" type="pres">
      <dgm:prSet presAssocID="{C830A48A-4403-4FB0-AC17-C8A2E3B6B6AB}" presName="parentLin" presStyleCnt="0"/>
      <dgm:spPr/>
    </dgm:pt>
    <dgm:pt modelId="{821C7E7F-8BD1-4FBE-BA80-50A19EEE142D}" type="pres">
      <dgm:prSet presAssocID="{C830A48A-4403-4FB0-AC17-C8A2E3B6B6AB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0852B685-4C8F-4E53-AE1A-856E39BFC9B9}" type="pres">
      <dgm:prSet presAssocID="{C830A48A-4403-4FB0-AC17-C8A2E3B6B6AB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566B8B-ABB6-42A7-B84C-5CCB344B0DBA}" type="pres">
      <dgm:prSet presAssocID="{C830A48A-4403-4FB0-AC17-C8A2E3B6B6AB}" presName="negativeSpace" presStyleCnt="0"/>
      <dgm:spPr/>
    </dgm:pt>
    <dgm:pt modelId="{30DA32EA-330B-4718-9708-2214DDEB3D70}" type="pres">
      <dgm:prSet presAssocID="{C830A48A-4403-4FB0-AC17-C8A2E3B6B6AB}" presName="childText" presStyleLbl="conFgAcc1" presStyleIdx="0" presStyleCnt="5" custScaleX="88823">
        <dgm:presLayoutVars>
          <dgm:bulletEnabled val="1"/>
        </dgm:presLayoutVars>
      </dgm:prSet>
      <dgm:spPr/>
    </dgm:pt>
    <dgm:pt modelId="{369047CD-C845-4306-B83E-0325B561DB32}" type="pres">
      <dgm:prSet presAssocID="{FBE9E4A0-828A-4BBE-AC90-0014CFBF9004}" presName="spaceBetweenRectangles" presStyleCnt="0"/>
      <dgm:spPr/>
    </dgm:pt>
    <dgm:pt modelId="{3911F441-C1F6-4E8B-AA1D-75DDA1087458}" type="pres">
      <dgm:prSet presAssocID="{8E615233-65A9-4CBA-A1BA-5AB921C0F281}" presName="parentLin" presStyleCnt="0"/>
      <dgm:spPr/>
    </dgm:pt>
    <dgm:pt modelId="{14FD5533-070D-4CC6-AEF9-164632FCF97F}" type="pres">
      <dgm:prSet presAssocID="{8E615233-65A9-4CBA-A1BA-5AB921C0F281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3B28E6E3-1AB7-404B-9F6B-B46DB70761BA}" type="pres">
      <dgm:prSet presAssocID="{8E615233-65A9-4CBA-A1BA-5AB921C0F281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8E3620-13E5-4DE0-A0D1-00113FC1AF1D}" type="pres">
      <dgm:prSet presAssocID="{8E615233-65A9-4CBA-A1BA-5AB921C0F281}" presName="negativeSpace" presStyleCnt="0"/>
      <dgm:spPr/>
    </dgm:pt>
    <dgm:pt modelId="{F5AC309E-778F-4216-BD7C-BC4FCC0EFBA4}" type="pres">
      <dgm:prSet presAssocID="{8E615233-65A9-4CBA-A1BA-5AB921C0F281}" presName="childText" presStyleLbl="conFgAcc1" presStyleIdx="1" presStyleCnt="5" custScaleX="88823">
        <dgm:presLayoutVars>
          <dgm:bulletEnabled val="1"/>
        </dgm:presLayoutVars>
      </dgm:prSet>
      <dgm:spPr/>
    </dgm:pt>
    <dgm:pt modelId="{C76BED54-98F9-48FC-8431-9FA340CF7612}" type="pres">
      <dgm:prSet presAssocID="{FF1139BB-A67B-4911-B586-0062AA90C2AA}" presName="spaceBetweenRectangles" presStyleCnt="0"/>
      <dgm:spPr/>
    </dgm:pt>
    <dgm:pt modelId="{AEA960D7-C193-415A-AF02-69833654B883}" type="pres">
      <dgm:prSet presAssocID="{F47FB9CC-0180-46A4-9033-0C56007928C7}" presName="parentLin" presStyleCnt="0"/>
      <dgm:spPr/>
    </dgm:pt>
    <dgm:pt modelId="{36392FFD-5D3F-4267-8C89-F2FE3F8C6049}" type="pres">
      <dgm:prSet presAssocID="{F47FB9CC-0180-46A4-9033-0C56007928C7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4D9E7293-9C5F-4235-B3DE-09B56A9C04C6}" type="pres">
      <dgm:prSet presAssocID="{F47FB9CC-0180-46A4-9033-0C56007928C7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BA643E-E32E-4201-9A83-8EAD80B791FC}" type="pres">
      <dgm:prSet presAssocID="{F47FB9CC-0180-46A4-9033-0C56007928C7}" presName="negativeSpace" presStyleCnt="0"/>
      <dgm:spPr/>
    </dgm:pt>
    <dgm:pt modelId="{2287F562-1641-4DE9-9D47-E5DE887B74DE}" type="pres">
      <dgm:prSet presAssocID="{F47FB9CC-0180-46A4-9033-0C56007928C7}" presName="childText" presStyleLbl="conFgAcc1" presStyleIdx="2" presStyleCnt="5" custScaleX="88823">
        <dgm:presLayoutVars>
          <dgm:bulletEnabled val="1"/>
        </dgm:presLayoutVars>
      </dgm:prSet>
      <dgm:spPr/>
    </dgm:pt>
    <dgm:pt modelId="{F4710955-C6AB-42FF-B326-9849B6E50ADC}" type="pres">
      <dgm:prSet presAssocID="{A22D49B9-C30D-4EC4-AB40-9A71FC9CDA84}" presName="spaceBetweenRectangles" presStyleCnt="0"/>
      <dgm:spPr/>
    </dgm:pt>
    <dgm:pt modelId="{1EEC7BE9-128A-4963-BE63-00282AFBDCD4}" type="pres">
      <dgm:prSet presAssocID="{1A7AFC83-C3CD-4455-95CA-5AD27EE66C38}" presName="parentLin" presStyleCnt="0"/>
      <dgm:spPr/>
    </dgm:pt>
    <dgm:pt modelId="{D802E178-540B-4ECA-9C09-4A80A48BA69E}" type="pres">
      <dgm:prSet presAssocID="{1A7AFC83-C3CD-4455-95CA-5AD27EE66C38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33317AB3-B5A2-49AD-BCB1-A25FF03889FF}" type="pres">
      <dgm:prSet presAssocID="{1A7AFC83-C3CD-4455-95CA-5AD27EE66C38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367836-EE5B-431D-95AF-3DAB3DA5C9A8}" type="pres">
      <dgm:prSet presAssocID="{1A7AFC83-C3CD-4455-95CA-5AD27EE66C38}" presName="negativeSpace" presStyleCnt="0"/>
      <dgm:spPr/>
    </dgm:pt>
    <dgm:pt modelId="{05296CBD-8BE1-45C7-AC7E-3A8D56C63320}" type="pres">
      <dgm:prSet presAssocID="{1A7AFC83-C3CD-4455-95CA-5AD27EE66C38}" presName="childText" presStyleLbl="conFgAcc1" presStyleIdx="3" presStyleCnt="5" custScaleX="88823">
        <dgm:presLayoutVars>
          <dgm:bulletEnabled val="1"/>
        </dgm:presLayoutVars>
      </dgm:prSet>
      <dgm:spPr/>
    </dgm:pt>
    <dgm:pt modelId="{C9BF605F-3F24-432B-B7DB-0D24AD010BAB}" type="pres">
      <dgm:prSet presAssocID="{0EC5F338-EC6F-47FF-9A59-F5C3129115A5}" presName="spaceBetweenRectangles" presStyleCnt="0"/>
      <dgm:spPr/>
    </dgm:pt>
    <dgm:pt modelId="{09D1165B-87BE-447C-B3A5-6E09C5695BDF}" type="pres">
      <dgm:prSet presAssocID="{F46003CF-CBC1-49E9-AEC7-098ABABAC0CC}" presName="parentLin" presStyleCnt="0"/>
      <dgm:spPr/>
    </dgm:pt>
    <dgm:pt modelId="{D186056A-E795-4F82-85C7-518CCD9345FE}" type="pres">
      <dgm:prSet presAssocID="{F46003CF-CBC1-49E9-AEC7-098ABABAC0CC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9F7BC4F6-38B7-44F1-8358-5755E73CB7E3}" type="pres">
      <dgm:prSet presAssocID="{F46003CF-CBC1-49E9-AEC7-098ABABAC0CC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A564D8-10F3-4F90-9BE6-251C56FB26E3}" type="pres">
      <dgm:prSet presAssocID="{F46003CF-CBC1-49E9-AEC7-098ABABAC0CC}" presName="negativeSpace" presStyleCnt="0"/>
      <dgm:spPr/>
    </dgm:pt>
    <dgm:pt modelId="{E03F80DF-0F1B-4FCE-BC92-B46F6197A874}" type="pres">
      <dgm:prSet presAssocID="{F46003CF-CBC1-49E9-AEC7-098ABABAC0CC}" presName="childText" presStyleLbl="conFgAcc1" presStyleIdx="4" presStyleCnt="5" custScaleX="88823">
        <dgm:presLayoutVars>
          <dgm:bulletEnabled val="1"/>
        </dgm:presLayoutVars>
      </dgm:prSet>
      <dgm:spPr/>
    </dgm:pt>
  </dgm:ptLst>
  <dgm:cxnLst>
    <dgm:cxn modelId="{86E93575-B422-46CB-B10D-72ED44A78324}" type="presOf" srcId="{F46003CF-CBC1-49E9-AEC7-098ABABAC0CC}" destId="{9F7BC4F6-38B7-44F1-8358-5755E73CB7E3}" srcOrd="1" destOrd="0" presId="urn:microsoft.com/office/officeart/2005/8/layout/list1"/>
    <dgm:cxn modelId="{73B78E65-8868-400F-A4E2-0526DDC14D97}" type="presOf" srcId="{8E615233-65A9-4CBA-A1BA-5AB921C0F281}" destId="{3B28E6E3-1AB7-404B-9F6B-B46DB70761BA}" srcOrd="1" destOrd="0" presId="urn:microsoft.com/office/officeart/2005/8/layout/list1"/>
    <dgm:cxn modelId="{F14E2A6D-07D9-4DA2-B920-10650AA8326C}" type="presOf" srcId="{C830A48A-4403-4FB0-AC17-C8A2E3B6B6AB}" destId="{0852B685-4C8F-4E53-AE1A-856E39BFC9B9}" srcOrd="1" destOrd="0" presId="urn:microsoft.com/office/officeart/2005/8/layout/list1"/>
    <dgm:cxn modelId="{E197DA8C-7333-48B8-BFEA-5FB1E710A1F3}" srcId="{11DD6A74-C7F1-45AD-B424-28121761EF61}" destId="{8E615233-65A9-4CBA-A1BA-5AB921C0F281}" srcOrd="1" destOrd="0" parTransId="{C468D7D3-ECD5-412B-9FAA-7025088BC1CC}" sibTransId="{FF1139BB-A67B-4911-B586-0062AA90C2AA}"/>
    <dgm:cxn modelId="{F529AB38-5568-4D54-94B5-E49B46E2392B}" type="presOf" srcId="{F46003CF-CBC1-49E9-AEC7-098ABABAC0CC}" destId="{D186056A-E795-4F82-85C7-518CCD9345FE}" srcOrd="0" destOrd="0" presId="urn:microsoft.com/office/officeart/2005/8/layout/list1"/>
    <dgm:cxn modelId="{0380AF1D-DCB5-45EB-8E64-41CBBC80E205}" srcId="{11DD6A74-C7F1-45AD-B424-28121761EF61}" destId="{C830A48A-4403-4FB0-AC17-C8A2E3B6B6AB}" srcOrd="0" destOrd="0" parTransId="{B348BE6D-BC61-4855-903B-BF506EBF654B}" sibTransId="{FBE9E4A0-828A-4BBE-AC90-0014CFBF9004}"/>
    <dgm:cxn modelId="{AEAA02C3-7498-4FA1-BFDF-E304AB57C136}" type="presOf" srcId="{1A7AFC83-C3CD-4455-95CA-5AD27EE66C38}" destId="{D802E178-540B-4ECA-9C09-4A80A48BA69E}" srcOrd="0" destOrd="0" presId="urn:microsoft.com/office/officeart/2005/8/layout/list1"/>
    <dgm:cxn modelId="{42A97D6E-B355-4DDC-A73E-B00DB01AC5E0}" type="presOf" srcId="{8E615233-65A9-4CBA-A1BA-5AB921C0F281}" destId="{14FD5533-070D-4CC6-AEF9-164632FCF97F}" srcOrd="0" destOrd="0" presId="urn:microsoft.com/office/officeart/2005/8/layout/list1"/>
    <dgm:cxn modelId="{935DAC58-BD3E-4FF0-9062-EFC4714C6D6F}" srcId="{11DD6A74-C7F1-45AD-B424-28121761EF61}" destId="{F46003CF-CBC1-49E9-AEC7-098ABABAC0CC}" srcOrd="4" destOrd="0" parTransId="{794C359A-B1AA-4068-9EA7-BC710584E021}" sibTransId="{FDC467CE-E7E2-4381-B49D-0CCCE2EDD147}"/>
    <dgm:cxn modelId="{1CEFAD78-F3E3-4C6E-882A-A807FB2C0C5C}" type="presOf" srcId="{F47FB9CC-0180-46A4-9033-0C56007928C7}" destId="{4D9E7293-9C5F-4235-B3DE-09B56A9C04C6}" srcOrd="1" destOrd="0" presId="urn:microsoft.com/office/officeart/2005/8/layout/list1"/>
    <dgm:cxn modelId="{F3F62E36-639D-4458-9F48-1453EAA04B09}" type="presOf" srcId="{C830A48A-4403-4FB0-AC17-C8A2E3B6B6AB}" destId="{821C7E7F-8BD1-4FBE-BA80-50A19EEE142D}" srcOrd="0" destOrd="0" presId="urn:microsoft.com/office/officeart/2005/8/layout/list1"/>
    <dgm:cxn modelId="{92D07F7A-A7FD-404C-BEE2-A3EFFE014E46}" type="presOf" srcId="{1A7AFC83-C3CD-4455-95CA-5AD27EE66C38}" destId="{33317AB3-B5A2-49AD-BCB1-A25FF03889FF}" srcOrd="1" destOrd="0" presId="urn:microsoft.com/office/officeart/2005/8/layout/list1"/>
    <dgm:cxn modelId="{BDBA4391-E615-45E7-8689-660BA66859EB}" type="presOf" srcId="{11DD6A74-C7F1-45AD-B424-28121761EF61}" destId="{79442994-3F6B-4958-BCFE-71709C2DBBB8}" srcOrd="0" destOrd="0" presId="urn:microsoft.com/office/officeart/2005/8/layout/list1"/>
    <dgm:cxn modelId="{D4C94376-0CDD-4C62-912D-3817891929F5}" type="presOf" srcId="{F47FB9CC-0180-46A4-9033-0C56007928C7}" destId="{36392FFD-5D3F-4267-8C89-F2FE3F8C6049}" srcOrd="0" destOrd="0" presId="urn:microsoft.com/office/officeart/2005/8/layout/list1"/>
    <dgm:cxn modelId="{8F34773E-0A37-4E4B-8B45-A6C2E10A581D}" srcId="{11DD6A74-C7F1-45AD-B424-28121761EF61}" destId="{F47FB9CC-0180-46A4-9033-0C56007928C7}" srcOrd="2" destOrd="0" parTransId="{225E5289-D4D4-4BD4-9760-F2F75F50AFEB}" sibTransId="{A22D49B9-C30D-4EC4-AB40-9A71FC9CDA84}"/>
    <dgm:cxn modelId="{93062C8D-449B-4DA2-8AEF-295FFA1468C7}" srcId="{11DD6A74-C7F1-45AD-B424-28121761EF61}" destId="{1A7AFC83-C3CD-4455-95CA-5AD27EE66C38}" srcOrd="3" destOrd="0" parTransId="{86F0FA17-1676-46F4-BC61-70AF1A6579D1}" sibTransId="{0EC5F338-EC6F-47FF-9A59-F5C3129115A5}"/>
    <dgm:cxn modelId="{159340AB-7C27-450A-98F4-ABAC24752699}" type="presParOf" srcId="{79442994-3F6B-4958-BCFE-71709C2DBBB8}" destId="{AF05EFC8-872A-42B2-864F-176DF8563DA9}" srcOrd="0" destOrd="0" presId="urn:microsoft.com/office/officeart/2005/8/layout/list1"/>
    <dgm:cxn modelId="{16C7CFF5-6406-4A61-8F46-00A97F52A1DE}" type="presParOf" srcId="{AF05EFC8-872A-42B2-864F-176DF8563DA9}" destId="{821C7E7F-8BD1-4FBE-BA80-50A19EEE142D}" srcOrd="0" destOrd="0" presId="urn:microsoft.com/office/officeart/2005/8/layout/list1"/>
    <dgm:cxn modelId="{8AE3731B-4837-4D68-BF44-9FFDD73706B4}" type="presParOf" srcId="{AF05EFC8-872A-42B2-864F-176DF8563DA9}" destId="{0852B685-4C8F-4E53-AE1A-856E39BFC9B9}" srcOrd="1" destOrd="0" presId="urn:microsoft.com/office/officeart/2005/8/layout/list1"/>
    <dgm:cxn modelId="{6612EDDA-5F4B-4327-9822-C461EE56EC13}" type="presParOf" srcId="{79442994-3F6B-4958-BCFE-71709C2DBBB8}" destId="{99566B8B-ABB6-42A7-B84C-5CCB344B0DBA}" srcOrd="1" destOrd="0" presId="urn:microsoft.com/office/officeart/2005/8/layout/list1"/>
    <dgm:cxn modelId="{5F2571E4-01CD-4CB7-BE3F-E34850C2B6BC}" type="presParOf" srcId="{79442994-3F6B-4958-BCFE-71709C2DBBB8}" destId="{30DA32EA-330B-4718-9708-2214DDEB3D70}" srcOrd="2" destOrd="0" presId="urn:microsoft.com/office/officeart/2005/8/layout/list1"/>
    <dgm:cxn modelId="{EFB73949-7029-4230-A0D9-40F00C515504}" type="presParOf" srcId="{79442994-3F6B-4958-BCFE-71709C2DBBB8}" destId="{369047CD-C845-4306-B83E-0325B561DB32}" srcOrd="3" destOrd="0" presId="urn:microsoft.com/office/officeart/2005/8/layout/list1"/>
    <dgm:cxn modelId="{1C2EA4BC-EB43-4860-BF9F-E508543E3433}" type="presParOf" srcId="{79442994-3F6B-4958-BCFE-71709C2DBBB8}" destId="{3911F441-C1F6-4E8B-AA1D-75DDA1087458}" srcOrd="4" destOrd="0" presId="urn:microsoft.com/office/officeart/2005/8/layout/list1"/>
    <dgm:cxn modelId="{2C068A88-C4E7-44AB-A7B2-45424BF3CEF4}" type="presParOf" srcId="{3911F441-C1F6-4E8B-AA1D-75DDA1087458}" destId="{14FD5533-070D-4CC6-AEF9-164632FCF97F}" srcOrd="0" destOrd="0" presId="urn:microsoft.com/office/officeart/2005/8/layout/list1"/>
    <dgm:cxn modelId="{8C147A60-D8F8-4CE9-9F1B-3C94E480DB8F}" type="presParOf" srcId="{3911F441-C1F6-4E8B-AA1D-75DDA1087458}" destId="{3B28E6E3-1AB7-404B-9F6B-B46DB70761BA}" srcOrd="1" destOrd="0" presId="urn:microsoft.com/office/officeart/2005/8/layout/list1"/>
    <dgm:cxn modelId="{5D1C5BFD-F622-41A2-88E4-7E44B2147EAE}" type="presParOf" srcId="{79442994-3F6B-4958-BCFE-71709C2DBBB8}" destId="{F88E3620-13E5-4DE0-A0D1-00113FC1AF1D}" srcOrd="5" destOrd="0" presId="urn:microsoft.com/office/officeart/2005/8/layout/list1"/>
    <dgm:cxn modelId="{E432A859-B5B4-466D-BB8C-7AFCF46A3A0B}" type="presParOf" srcId="{79442994-3F6B-4958-BCFE-71709C2DBBB8}" destId="{F5AC309E-778F-4216-BD7C-BC4FCC0EFBA4}" srcOrd="6" destOrd="0" presId="urn:microsoft.com/office/officeart/2005/8/layout/list1"/>
    <dgm:cxn modelId="{8F8B11DC-F107-4DB1-8843-9DB776E34466}" type="presParOf" srcId="{79442994-3F6B-4958-BCFE-71709C2DBBB8}" destId="{C76BED54-98F9-48FC-8431-9FA340CF7612}" srcOrd="7" destOrd="0" presId="urn:microsoft.com/office/officeart/2005/8/layout/list1"/>
    <dgm:cxn modelId="{08B64B7F-6335-43F6-A9A7-5976BF64FF7F}" type="presParOf" srcId="{79442994-3F6B-4958-BCFE-71709C2DBBB8}" destId="{AEA960D7-C193-415A-AF02-69833654B883}" srcOrd="8" destOrd="0" presId="urn:microsoft.com/office/officeart/2005/8/layout/list1"/>
    <dgm:cxn modelId="{0A38E2DD-E8D2-483B-92DC-179754783A79}" type="presParOf" srcId="{AEA960D7-C193-415A-AF02-69833654B883}" destId="{36392FFD-5D3F-4267-8C89-F2FE3F8C6049}" srcOrd="0" destOrd="0" presId="urn:microsoft.com/office/officeart/2005/8/layout/list1"/>
    <dgm:cxn modelId="{516E5F95-8569-444C-A9BF-E4524B9D33A6}" type="presParOf" srcId="{AEA960D7-C193-415A-AF02-69833654B883}" destId="{4D9E7293-9C5F-4235-B3DE-09B56A9C04C6}" srcOrd="1" destOrd="0" presId="urn:microsoft.com/office/officeart/2005/8/layout/list1"/>
    <dgm:cxn modelId="{F9ACC316-46BB-47CB-BAA7-5686C6392AAC}" type="presParOf" srcId="{79442994-3F6B-4958-BCFE-71709C2DBBB8}" destId="{1ABA643E-E32E-4201-9A83-8EAD80B791FC}" srcOrd="9" destOrd="0" presId="urn:microsoft.com/office/officeart/2005/8/layout/list1"/>
    <dgm:cxn modelId="{BCD36673-7BE3-4596-BCDC-50D01FED3FA4}" type="presParOf" srcId="{79442994-3F6B-4958-BCFE-71709C2DBBB8}" destId="{2287F562-1641-4DE9-9D47-E5DE887B74DE}" srcOrd="10" destOrd="0" presId="urn:microsoft.com/office/officeart/2005/8/layout/list1"/>
    <dgm:cxn modelId="{B2371216-812F-4FDD-B276-BD6BF50305D0}" type="presParOf" srcId="{79442994-3F6B-4958-BCFE-71709C2DBBB8}" destId="{F4710955-C6AB-42FF-B326-9849B6E50ADC}" srcOrd="11" destOrd="0" presId="urn:microsoft.com/office/officeart/2005/8/layout/list1"/>
    <dgm:cxn modelId="{F50F6868-5248-4A1D-9120-02501FD9848F}" type="presParOf" srcId="{79442994-3F6B-4958-BCFE-71709C2DBBB8}" destId="{1EEC7BE9-128A-4963-BE63-00282AFBDCD4}" srcOrd="12" destOrd="0" presId="urn:microsoft.com/office/officeart/2005/8/layout/list1"/>
    <dgm:cxn modelId="{E416CCE6-2CE4-44F5-9EFF-6922F7C8E51F}" type="presParOf" srcId="{1EEC7BE9-128A-4963-BE63-00282AFBDCD4}" destId="{D802E178-540B-4ECA-9C09-4A80A48BA69E}" srcOrd="0" destOrd="0" presId="urn:microsoft.com/office/officeart/2005/8/layout/list1"/>
    <dgm:cxn modelId="{0512F3B2-F38D-49B8-84A2-0E49D90427D7}" type="presParOf" srcId="{1EEC7BE9-128A-4963-BE63-00282AFBDCD4}" destId="{33317AB3-B5A2-49AD-BCB1-A25FF03889FF}" srcOrd="1" destOrd="0" presId="urn:microsoft.com/office/officeart/2005/8/layout/list1"/>
    <dgm:cxn modelId="{79C2F292-B1D2-417A-9099-0008E10CCA44}" type="presParOf" srcId="{79442994-3F6B-4958-BCFE-71709C2DBBB8}" destId="{82367836-EE5B-431D-95AF-3DAB3DA5C9A8}" srcOrd="13" destOrd="0" presId="urn:microsoft.com/office/officeart/2005/8/layout/list1"/>
    <dgm:cxn modelId="{69086D83-9237-49B8-B470-4324EB520749}" type="presParOf" srcId="{79442994-3F6B-4958-BCFE-71709C2DBBB8}" destId="{05296CBD-8BE1-45C7-AC7E-3A8D56C63320}" srcOrd="14" destOrd="0" presId="urn:microsoft.com/office/officeart/2005/8/layout/list1"/>
    <dgm:cxn modelId="{6BF8C9B4-C3C9-404C-8E20-19B5A9D7C4BF}" type="presParOf" srcId="{79442994-3F6B-4958-BCFE-71709C2DBBB8}" destId="{C9BF605F-3F24-432B-B7DB-0D24AD010BAB}" srcOrd="15" destOrd="0" presId="urn:microsoft.com/office/officeart/2005/8/layout/list1"/>
    <dgm:cxn modelId="{BCBCD197-A50A-4BE2-95CA-14F455361F47}" type="presParOf" srcId="{79442994-3F6B-4958-BCFE-71709C2DBBB8}" destId="{09D1165B-87BE-447C-B3A5-6E09C5695BDF}" srcOrd="16" destOrd="0" presId="urn:microsoft.com/office/officeart/2005/8/layout/list1"/>
    <dgm:cxn modelId="{FDDBDA75-8273-4A6B-AA7F-BE382B46F00E}" type="presParOf" srcId="{09D1165B-87BE-447C-B3A5-6E09C5695BDF}" destId="{D186056A-E795-4F82-85C7-518CCD9345FE}" srcOrd="0" destOrd="0" presId="urn:microsoft.com/office/officeart/2005/8/layout/list1"/>
    <dgm:cxn modelId="{B8DC2A2C-1A3A-4846-8724-549777EE3688}" type="presParOf" srcId="{09D1165B-87BE-447C-B3A5-6E09C5695BDF}" destId="{9F7BC4F6-38B7-44F1-8358-5755E73CB7E3}" srcOrd="1" destOrd="0" presId="urn:microsoft.com/office/officeart/2005/8/layout/list1"/>
    <dgm:cxn modelId="{E9585DB0-3B3C-4355-BD8D-683DC34DA4DA}" type="presParOf" srcId="{79442994-3F6B-4958-BCFE-71709C2DBBB8}" destId="{80A564D8-10F3-4F90-9BE6-251C56FB26E3}" srcOrd="17" destOrd="0" presId="urn:microsoft.com/office/officeart/2005/8/layout/list1"/>
    <dgm:cxn modelId="{4C1AB10B-6B89-490C-B2F7-008319847EC4}" type="presParOf" srcId="{79442994-3F6B-4958-BCFE-71709C2DBBB8}" destId="{E03F80DF-0F1B-4FCE-BC92-B46F6197A874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7FDE77-558C-461D-8F02-44A69D48C960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532ECE7-03C5-4F0C-9E4A-DF4DB401BD92}">
      <dgm:prSet phldrT="[Текст]"/>
      <dgm:spPr/>
      <dgm:t>
        <a:bodyPr/>
        <a:lstStyle/>
        <a:p>
          <a:r>
            <a:rPr lang="ru-RU" dirty="0" smtClean="0"/>
            <a:t>1</a:t>
          </a:r>
          <a:endParaRPr lang="ru-RU" dirty="0"/>
        </a:p>
      </dgm:t>
    </dgm:pt>
    <dgm:pt modelId="{C136533D-AF12-41A1-8AFB-6CBEB6102EF9}" type="parTrans" cxnId="{27185709-A6E3-4E94-A68E-4758CBE4F815}">
      <dgm:prSet/>
      <dgm:spPr/>
      <dgm:t>
        <a:bodyPr/>
        <a:lstStyle/>
        <a:p>
          <a:endParaRPr lang="ru-RU"/>
        </a:p>
      </dgm:t>
    </dgm:pt>
    <dgm:pt modelId="{9915472E-F798-420B-B54E-D648CD9CB216}" type="sibTrans" cxnId="{27185709-A6E3-4E94-A68E-4758CBE4F815}">
      <dgm:prSet/>
      <dgm:spPr/>
      <dgm:t>
        <a:bodyPr/>
        <a:lstStyle/>
        <a:p>
          <a:endParaRPr lang="ru-RU"/>
        </a:p>
      </dgm:t>
    </dgm:pt>
    <dgm:pt modelId="{D21B17F7-0C39-48D0-B556-8859DDEB3DDD}">
      <dgm:prSet phldrT="[Текст]"/>
      <dgm:spPr/>
      <dgm:t>
        <a:bodyPr/>
        <a:lstStyle/>
        <a:p>
          <a:r>
            <a:rPr lang="ru-RU" b="0" dirty="0" smtClean="0"/>
            <a:t>Имеют ли место он-</a:t>
          </a:r>
          <a:r>
            <a:rPr lang="ru-RU" b="0" dirty="0" err="1" smtClean="0"/>
            <a:t>лайн</a:t>
          </a:r>
          <a:r>
            <a:rPr lang="ru-RU" b="0" dirty="0" smtClean="0"/>
            <a:t> продажи в фирме и каков их процент?</a:t>
          </a:r>
          <a:endParaRPr lang="ru-RU" dirty="0"/>
        </a:p>
      </dgm:t>
    </dgm:pt>
    <dgm:pt modelId="{5A246880-1297-4AC2-B4BA-4ECA3E8204B4}" type="parTrans" cxnId="{32EAF476-B2ED-4DAD-885A-508028E67F86}">
      <dgm:prSet/>
      <dgm:spPr/>
      <dgm:t>
        <a:bodyPr/>
        <a:lstStyle/>
        <a:p>
          <a:endParaRPr lang="ru-RU"/>
        </a:p>
      </dgm:t>
    </dgm:pt>
    <dgm:pt modelId="{4CAD0F9F-9730-43E4-A8BC-CE8F6E0A0248}" type="sibTrans" cxnId="{32EAF476-B2ED-4DAD-885A-508028E67F86}">
      <dgm:prSet/>
      <dgm:spPr/>
      <dgm:t>
        <a:bodyPr/>
        <a:lstStyle/>
        <a:p>
          <a:endParaRPr lang="ru-RU"/>
        </a:p>
      </dgm:t>
    </dgm:pt>
    <dgm:pt modelId="{FAB86545-A317-4908-83F8-2098C3A618C2}">
      <dgm:prSet/>
      <dgm:spPr/>
      <dgm:t>
        <a:bodyPr/>
        <a:lstStyle/>
        <a:p>
          <a:r>
            <a:rPr lang="ru-RU" b="0" dirty="0" smtClean="0"/>
            <a:t>2</a:t>
          </a:r>
          <a:endParaRPr lang="ru-RU" b="1" dirty="0"/>
        </a:p>
      </dgm:t>
    </dgm:pt>
    <dgm:pt modelId="{92A3FB7F-8B87-442C-B461-AC2E06220057}" type="parTrans" cxnId="{80C7D2C4-C1C7-41CF-9489-EF1B683E3256}">
      <dgm:prSet/>
      <dgm:spPr/>
      <dgm:t>
        <a:bodyPr/>
        <a:lstStyle/>
        <a:p>
          <a:endParaRPr lang="ru-RU"/>
        </a:p>
      </dgm:t>
    </dgm:pt>
    <dgm:pt modelId="{9B37099E-2E53-4746-B7E6-B59D32CB89EF}" type="sibTrans" cxnId="{80C7D2C4-C1C7-41CF-9489-EF1B683E3256}">
      <dgm:prSet/>
      <dgm:spPr/>
      <dgm:t>
        <a:bodyPr/>
        <a:lstStyle/>
        <a:p>
          <a:endParaRPr lang="ru-RU"/>
        </a:p>
      </dgm:t>
    </dgm:pt>
    <dgm:pt modelId="{32A5E356-191B-406B-A843-DB8C01F89B20}">
      <dgm:prSet/>
      <dgm:spPr/>
      <dgm:t>
        <a:bodyPr/>
        <a:lstStyle/>
        <a:p>
          <a:r>
            <a:rPr lang="ru-RU" b="0" dirty="0" smtClean="0"/>
            <a:t>3</a:t>
          </a:r>
          <a:endParaRPr lang="ru-RU" b="1" dirty="0"/>
        </a:p>
      </dgm:t>
    </dgm:pt>
    <dgm:pt modelId="{456B6F34-2B4F-4400-8989-4BCA9410BAE0}" type="parTrans" cxnId="{7DD281DD-7D93-4CA3-B846-3CFA24124243}">
      <dgm:prSet/>
      <dgm:spPr/>
      <dgm:t>
        <a:bodyPr/>
        <a:lstStyle/>
        <a:p>
          <a:endParaRPr lang="ru-RU"/>
        </a:p>
      </dgm:t>
    </dgm:pt>
    <dgm:pt modelId="{6F8B7EA1-7FEE-4223-BC7E-50CC0FA2FCF1}" type="sibTrans" cxnId="{7DD281DD-7D93-4CA3-B846-3CFA24124243}">
      <dgm:prSet/>
      <dgm:spPr/>
      <dgm:t>
        <a:bodyPr/>
        <a:lstStyle/>
        <a:p>
          <a:endParaRPr lang="ru-RU"/>
        </a:p>
      </dgm:t>
    </dgm:pt>
    <dgm:pt modelId="{01C3F384-BF3C-4BF9-85D1-F8DECC11D251}">
      <dgm:prSet/>
      <dgm:spPr/>
      <dgm:t>
        <a:bodyPr/>
        <a:lstStyle/>
        <a:p>
          <a:r>
            <a:rPr lang="ru-RU" b="0" smtClean="0"/>
            <a:t>Используются </a:t>
          </a:r>
          <a:r>
            <a:rPr lang="ru-RU" b="0" dirty="0" smtClean="0"/>
            <a:t>ли социальные сети и </a:t>
          </a:r>
          <a:r>
            <a:rPr lang="ru-RU" b="0" dirty="0" err="1" smtClean="0"/>
            <a:t>мессендежры</a:t>
          </a:r>
          <a:r>
            <a:rPr lang="ru-RU" b="0" smtClean="0"/>
            <a:t> для продвижения туристского продукта? </a:t>
          </a:r>
          <a:r>
            <a:rPr lang="ru-RU" b="0" dirty="0" smtClean="0"/>
            <a:t>Если да – то какие?</a:t>
          </a:r>
          <a:endParaRPr lang="ru-RU" b="1" dirty="0"/>
        </a:p>
      </dgm:t>
    </dgm:pt>
    <dgm:pt modelId="{F74E136A-31AB-476C-9559-B9E9606FE0E2}" type="parTrans" cxnId="{FD762626-47AD-4D28-85B0-AFE1A9EED30C}">
      <dgm:prSet/>
      <dgm:spPr/>
      <dgm:t>
        <a:bodyPr/>
        <a:lstStyle/>
        <a:p>
          <a:endParaRPr lang="ru-RU"/>
        </a:p>
      </dgm:t>
    </dgm:pt>
    <dgm:pt modelId="{9BF93BA9-974C-4DAF-B5EC-9FA77D635074}" type="sibTrans" cxnId="{FD762626-47AD-4D28-85B0-AFE1A9EED30C}">
      <dgm:prSet/>
      <dgm:spPr/>
      <dgm:t>
        <a:bodyPr/>
        <a:lstStyle/>
        <a:p>
          <a:endParaRPr lang="ru-RU"/>
        </a:p>
      </dgm:t>
    </dgm:pt>
    <dgm:pt modelId="{C170BD6E-B48D-4EDE-8C6D-F8E3DEF60CE9}">
      <dgm:prSet/>
      <dgm:spPr/>
      <dgm:t>
        <a:bodyPr/>
        <a:lstStyle/>
        <a:p>
          <a:r>
            <a:rPr lang="ru-RU" b="0" smtClean="0"/>
            <a:t>Кто </a:t>
          </a:r>
          <a:r>
            <a:rPr lang="ru-RU" b="0" dirty="0" smtClean="0"/>
            <a:t>занимается оформлением контента?</a:t>
          </a:r>
          <a:endParaRPr lang="ru-RU" b="1" dirty="0"/>
        </a:p>
      </dgm:t>
    </dgm:pt>
    <dgm:pt modelId="{D0A9786D-C292-47BB-AF5C-2464A10F0704}" type="parTrans" cxnId="{D8632B26-230F-431A-984B-A5A8D0C96C01}">
      <dgm:prSet/>
      <dgm:spPr/>
      <dgm:t>
        <a:bodyPr/>
        <a:lstStyle/>
        <a:p>
          <a:endParaRPr lang="ru-RU"/>
        </a:p>
      </dgm:t>
    </dgm:pt>
    <dgm:pt modelId="{6DBD94EF-416B-45B6-8EC4-35864F88957A}" type="sibTrans" cxnId="{D8632B26-230F-431A-984B-A5A8D0C96C01}">
      <dgm:prSet/>
      <dgm:spPr/>
      <dgm:t>
        <a:bodyPr/>
        <a:lstStyle/>
        <a:p>
          <a:endParaRPr lang="ru-RU"/>
        </a:p>
      </dgm:t>
    </dgm:pt>
    <dgm:pt modelId="{0AF4AEA0-386D-456F-A68C-CB7EE784CEB8}" type="pres">
      <dgm:prSet presAssocID="{147FDE77-558C-461D-8F02-44A69D48C96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7E51B56-0B85-4E3A-8D19-302BF25C65AC}" type="pres">
      <dgm:prSet presAssocID="{B532ECE7-03C5-4F0C-9E4A-DF4DB401BD92}" presName="composite" presStyleCnt="0"/>
      <dgm:spPr/>
    </dgm:pt>
    <dgm:pt modelId="{6419FC90-1A3F-4CF2-B32E-E19B4AE53D3D}" type="pres">
      <dgm:prSet presAssocID="{B532ECE7-03C5-4F0C-9E4A-DF4DB401BD92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FC24D2-C89F-4007-9EAF-FD4463382AE8}" type="pres">
      <dgm:prSet presAssocID="{B532ECE7-03C5-4F0C-9E4A-DF4DB401BD92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470A90-D98C-4823-8A6E-87A335EEDD1F}" type="pres">
      <dgm:prSet presAssocID="{9915472E-F798-420B-B54E-D648CD9CB216}" presName="sp" presStyleCnt="0"/>
      <dgm:spPr/>
    </dgm:pt>
    <dgm:pt modelId="{36C5CA65-2C16-4C38-9C98-CF6614DF5568}" type="pres">
      <dgm:prSet presAssocID="{FAB86545-A317-4908-83F8-2098C3A618C2}" presName="composite" presStyleCnt="0"/>
      <dgm:spPr/>
    </dgm:pt>
    <dgm:pt modelId="{9A50AFB4-C591-4E32-802E-B90F73857588}" type="pres">
      <dgm:prSet presAssocID="{FAB86545-A317-4908-83F8-2098C3A618C2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D8099E-93CF-47D5-84C0-721CFBC9B5DF}" type="pres">
      <dgm:prSet presAssocID="{FAB86545-A317-4908-83F8-2098C3A618C2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90B26C-0B8C-4002-BEA3-FED33E54984B}" type="pres">
      <dgm:prSet presAssocID="{9B37099E-2E53-4746-B7E6-B59D32CB89EF}" presName="sp" presStyleCnt="0"/>
      <dgm:spPr/>
    </dgm:pt>
    <dgm:pt modelId="{60E21E05-F4A0-4388-9030-96B852EB6BEE}" type="pres">
      <dgm:prSet presAssocID="{32A5E356-191B-406B-A843-DB8C01F89B20}" presName="composite" presStyleCnt="0"/>
      <dgm:spPr/>
    </dgm:pt>
    <dgm:pt modelId="{7DD20789-692F-4748-80D6-F63787AC71FF}" type="pres">
      <dgm:prSet presAssocID="{32A5E356-191B-406B-A843-DB8C01F89B20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B96979-22B1-4A2F-BEC6-5CD0859F8C04}" type="pres">
      <dgm:prSet presAssocID="{32A5E356-191B-406B-A843-DB8C01F89B20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8C9E944-8298-44FD-A0F2-2D8EE5190A54}" type="presOf" srcId="{D21B17F7-0C39-48D0-B556-8859DDEB3DDD}" destId="{9CFC24D2-C89F-4007-9EAF-FD4463382AE8}" srcOrd="0" destOrd="0" presId="urn:microsoft.com/office/officeart/2005/8/layout/chevron2"/>
    <dgm:cxn modelId="{FD762626-47AD-4D28-85B0-AFE1A9EED30C}" srcId="{FAB86545-A317-4908-83F8-2098C3A618C2}" destId="{01C3F384-BF3C-4BF9-85D1-F8DECC11D251}" srcOrd="0" destOrd="0" parTransId="{F74E136A-31AB-476C-9559-B9E9606FE0E2}" sibTransId="{9BF93BA9-974C-4DAF-B5EC-9FA77D635074}"/>
    <dgm:cxn modelId="{9876711D-B27C-4F4B-AC56-971480C8EEA4}" type="presOf" srcId="{32A5E356-191B-406B-A843-DB8C01F89B20}" destId="{7DD20789-692F-4748-80D6-F63787AC71FF}" srcOrd="0" destOrd="0" presId="urn:microsoft.com/office/officeart/2005/8/layout/chevron2"/>
    <dgm:cxn modelId="{27185709-A6E3-4E94-A68E-4758CBE4F815}" srcId="{147FDE77-558C-461D-8F02-44A69D48C960}" destId="{B532ECE7-03C5-4F0C-9E4A-DF4DB401BD92}" srcOrd="0" destOrd="0" parTransId="{C136533D-AF12-41A1-8AFB-6CBEB6102EF9}" sibTransId="{9915472E-F798-420B-B54E-D648CD9CB216}"/>
    <dgm:cxn modelId="{7DD281DD-7D93-4CA3-B846-3CFA24124243}" srcId="{147FDE77-558C-461D-8F02-44A69D48C960}" destId="{32A5E356-191B-406B-A843-DB8C01F89B20}" srcOrd="2" destOrd="0" parTransId="{456B6F34-2B4F-4400-8989-4BCA9410BAE0}" sibTransId="{6F8B7EA1-7FEE-4223-BC7E-50CC0FA2FCF1}"/>
    <dgm:cxn modelId="{E9EAC68B-B403-4F7B-951F-440E59782082}" type="presOf" srcId="{FAB86545-A317-4908-83F8-2098C3A618C2}" destId="{9A50AFB4-C591-4E32-802E-B90F73857588}" srcOrd="0" destOrd="0" presId="urn:microsoft.com/office/officeart/2005/8/layout/chevron2"/>
    <dgm:cxn modelId="{80C7D2C4-C1C7-41CF-9489-EF1B683E3256}" srcId="{147FDE77-558C-461D-8F02-44A69D48C960}" destId="{FAB86545-A317-4908-83F8-2098C3A618C2}" srcOrd="1" destOrd="0" parTransId="{92A3FB7F-8B87-442C-B461-AC2E06220057}" sibTransId="{9B37099E-2E53-4746-B7E6-B59D32CB89EF}"/>
    <dgm:cxn modelId="{1DD0B865-0857-49DB-BA8A-7B0A8E8BF52A}" type="presOf" srcId="{147FDE77-558C-461D-8F02-44A69D48C960}" destId="{0AF4AEA0-386D-456F-A68C-CB7EE784CEB8}" srcOrd="0" destOrd="0" presId="urn:microsoft.com/office/officeart/2005/8/layout/chevron2"/>
    <dgm:cxn modelId="{32EAF476-B2ED-4DAD-885A-508028E67F86}" srcId="{B532ECE7-03C5-4F0C-9E4A-DF4DB401BD92}" destId="{D21B17F7-0C39-48D0-B556-8859DDEB3DDD}" srcOrd="0" destOrd="0" parTransId="{5A246880-1297-4AC2-B4BA-4ECA3E8204B4}" sibTransId="{4CAD0F9F-9730-43E4-A8BC-CE8F6E0A0248}"/>
    <dgm:cxn modelId="{C16D5E00-FD8E-4513-A6A9-E6A138363626}" type="presOf" srcId="{C170BD6E-B48D-4EDE-8C6D-F8E3DEF60CE9}" destId="{C7B96979-22B1-4A2F-BEC6-5CD0859F8C04}" srcOrd="0" destOrd="0" presId="urn:microsoft.com/office/officeart/2005/8/layout/chevron2"/>
    <dgm:cxn modelId="{C61AFC83-8C60-4EC4-B4C9-F2FABF3777B3}" type="presOf" srcId="{01C3F384-BF3C-4BF9-85D1-F8DECC11D251}" destId="{E7D8099E-93CF-47D5-84C0-721CFBC9B5DF}" srcOrd="0" destOrd="0" presId="urn:microsoft.com/office/officeart/2005/8/layout/chevron2"/>
    <dgm:cxn modelId="{D8632B26-230F-431A-984B-A5A8D0C96C01}" srcId="{32A5E356-191B-406B-A843-DB8C01F89B20}" destId="{C170BD6E-B48D-4EDE-8C6D-F8E3DEF60CE9}" srcOrd="0" destOrd="0" parTransId="{D0A9786D-C292-47BB-AF5C-2464A10F0704}" sibTransId="{6DBD94EF-416B-45B6-8EC4-35864F88957A}"/>
    <dgm:cxn modelId="{FA2B6BBF-C140-4C83-9228-378631AB1D6C}" type="presOf" srcId="{B532ECE7-03C5-4F0C-9E4A-DF4DB401BD92}" destId="{6419FC90-1A3F-4CF2-B32E-E19B4AE53D3D}" srcOrd="0" destOrd="0" presId="urn:microsoft.com/office/officeart/2005/8/layout/chevron2"/>
    <dgm:cxn modelId="{9BCC32F4-E1B5-4508-88DB-BB2DF8443944}" type="presParOf" srcId="{0AF4AEA0-386D-456F-A68C-CB7EE784CEB8}" destId="{D7E51B56-0B85-4E3A-8D19-302BF25C65AC}" srcOrd="0" destOrd="0" presId="urn:microsoft.com/office/officeart/2005/8/layout/chevron2"/>
    <dgm:cxn modelId="{041147B7-E7E6-480C-9C54-555FD0D32369}" type="presParOf" srcId="{D7E51B56-0B85-4E3A-8D19-302BF25C65AC}" destId="{6419FC90-1A3F-4CF2-B32E-E19B4AE53D3D}" srcOrd="0" destOrd="0" presId="urn:microsoft.com/office/officeart/2005/8/layout/chevron2"/>
    <dgm:cxn modelId="{2BE59B69-D681-4DA8-8841-0EDBDB871E79}" type="presParOf" srcId="{D7E51B56-0B85-4E3A-8D19-302BF25C65AC}" destId="{9CFC24D2-C89F-4007-9EAF-FD4463382AE8}" srcOrd="1" destOrd="0" presId="urn:microsoft.com/office/officeart/2005/8/layout/chevron2"/>
    <dgm:cxn modelId="{B6B393C4-26DF-4BFC-9627-B48213011F8E}" type="presParOf" srcId="{0AF4AEA0-386D-456F-A68C-CB7EE784CEB8}" destId="{7A470A90-D98C-4823-8A6E-87A335EEDD1F}" srcOrd="1" destOrd="0" presId="urn:microsoft.com/office/officeart/2005/8/layout/chevron2"/>
    <dgm:cxn modelId="{073FAE30-1312-45D8-9B2D-70D24036A680}" type="presParOf" srcId="{0AF4AEA0-386D-456F-A68C-CB7EE784CEB8}" destId="{36C5CA65-2C16-4C38-9C98-CF6614DF5568}" srcOrd="2" destOrd="0" presId="urn:microsoft.com/office/officeart/2005/8/layout/chevron2"/>
    <dgm:cxn modelId="{B524A133-C297-4F96-ACAB-7636FCF12C90}" type="presParOf" srcId="{36C5CA65-2C16-4C38-9C98-CF6614DF5568}" destId="{9A50AFB4-C591-4E32-802E-B90F73857588}" srcOrd="0" destOrd="0" presId="urn:microsoft.com/office/officeart/2005/8/layout/chevron2"/>
    <dgm:cxn modelId="{35C095D6-3536-4CEC-838D-9464DA5C9C60}" type="presParOf" srcId="{36C5CA65-2C16-4C38-9C98-CF6614DF5568}" destId="{E7D8099E-93CF-47D5-84C0-721CFBC9B5DF}" srcOrd="1" destOrd="0" presId="urn:microsoft.com/office/officeart/2005/8/layout/chevron2"/>
    <dgm:cxn modelId="{B6A47475-5EF6-4189-8ED2-D4BC3EA7459D}" type="presParOf" srcId="{0AF4AEA0-386D-456F-A68C-CB7EE784CEB8}" destId="{8690B26C-0B8C-4002-BEA3-FED33E54984B}" srcOrd="3" destOrd="0" presId="urn:microsoft.com/office/officeart/2005/8/layout/chevron2"/>
    <dgm:cxn modelId="{3FCDC4C1-B856-426C-A685-9BA38252E2DB}" type="presParOf" srcId="{0AF4AEA0-386D-456F-A68C-CB7EE784CEB8}" destId="{60E21E05-F4A0-4388-9030-96B852EB6BEE}" srcOrd="4" destOrd="0" presId="urn:microsoft.com/office/officeart/2005/8/layout/chevron2"/>
    <dgm:cxn modelId="{87B74A07-9163-4F31-826B-F18E10B15032}" type="presParOf" srcId="{60E21E05-F4A0-4388-9030-96B852EB6BEE}" destId="{7DD20789-692F-4748-80D6-F63787AC71FF}" srcOrd="0" destOrd="0" presId="urn:microsoft.com/office/officeart/2005/8/layout/chevron2"/>
    <dgm:cxn modelId="{89F0138E-1A62-44BB-985C-9BB1E322AEE6}" type="presParOf" srcId="{60E21E05-F4A0-4388-9030-96B852EB6BEE}" destId="{C7B96979-22B1-4A2F-BEC6-5CD0859F8C0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54283E3-289D-4B35-8AC7-87C9117F57C1}" type="doc">
      <dgm:prSet loTypeId="urn:microsoft.com/office/officeart/2005/8/layout/vList2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D4520E8A-75AC-4797-8EDB-356F4ED21F0E}">
      <dgm:prSet phldrT="[Текст]"/>
      <dgm:spPr/>
      <dgm:t>
        <a:bodyPr/>
        <a:lstStyle/>
        <a:p>
          <a:r>
            <a:rPr lang="ru-RU" dirty="0" smtClean="0">
              <a:solidFill>
                <a:schemeClr val="accent1"/>
              </a:solidFill>
            </a:rPr>
            <a:t>1. Анализ социальных сетей и их </a:t>
          </a:r>
          <a:r>
            <a:rPr lang="ru-RU" dirty="0" err="1" smtClean="0">
              <a:solidFill>
                <a:schemeClr val="accent1"/>
              </a:solidFill>
            </a:rPr>
            <a:t>контента</a:t>
          </a:r>
          <a:endParaRPr lang="ru-RU" dirty="0">
            <a:solidFill>
              <a:schemeClr val="accent1"/>
            </a:solidFill>
          </a:endParaRPr>
        </a:p>
      </dgm:t>
    </dgm:pt>
    <dgm:pt modelId="{C72ACB92-DEAC-437F-BF08-1A2C2D67A309}" type="parTrans" cxnId="{80C4DD0A-DB8E-43F0-8360-85ED0AAFBC11}">
      <dgm:prSet/>
      <dgm:spPr/>
      <dgm:t>
        <a:bodyPr/>
        <a:lstStyle/>
        <a:p>
          <a:endParaRPr lang="ru-RU"/>
        </a:p>
      </dgm:t>
    </dgm:pt>
    <dgm:pt modelId="{BE60F717-A94F-4690-A3CF-06C1D2C6F70A}" type="sibTrans" cxnId="{80C4DD0A-DB8E-43F0-8360-85ED0AAFBC11}">
      <dgm:prSet/>
      <dgm:spPr/>
      <dgm:t>
        <a:bodyPr/>
        <a:lstStyle/>
        <a:p>
          <a:endParaRPr lang="ru-RU"/>
        </a:p>
      </dgm:t>
    </dgm:pt>
    <dgm:pt modelId="{4B8648C8-020C-46C8-A082-1139E8879F10}">
      <dgm:prSet phldrT="[Текст]"/>
      <dgm:spPr/>
      <dgm:t>
        <a:bodyPr/>
        <a:lstStyle/>
        <a:p>
          <a:r>
            <a:rPr lang="ru-RU" dirty="0" smtClean="0">
              <a:solidFill>
                <a:schemeClr val="accent1"/>
              </a:solidFill>
            </a:rPr>
            <a:t>2. Анализ целевой аудитории туристских сообществ</a:t>
          </a:r>
          <a:endParaRPr lang="ru-RU" dirty="0">
            <a:solidFill>
              <a:schemeClr val="accent1"/>
            </a:solidFill>
          </a:endParaRPr>
        </a:p>
      </dgm:t>
    </dgm:pt>
    <dgm:pt modelId="{16E23BE9-28FE-41B7-84E8-B8E551272FD7}" type="parTrans" cxnId="{5C9A44ED-9223-427E-88CF-377B5BB178D8}">
      <dgm:prSet/>
      <dgm:spPr/>
      <dgm:t>
        <a:bodyPr/>
        <a:lstStyle/>
        <a:p>
          <a:endParaRPr lang="ru-RU"/>
        </a:p>
      </dgm:t>
    </dgm:pt>
    <dgm:pt modelId="{26351E70-7557-4608-959F-DD84F2FBDA8E}" type="sibTrans" cxnId="{5C9A44ED-9223-427E-88CF-377B5BB178D8}">
      <dgm:prSet/>
      <dgm:spPr/>
      <dgm:t>
        <a:bodyPr/>
        <a:lstStyle/>
        <a:p>
          <a:endParaRPr lang="ru-RU"/>
        </a:p>
      </dgm:t>
    </dgm:pt>
    <dgm:pt modelId="{68E6916F-7C54-4A44-840A-44D8481D408A}">
      <dgm:prSet/>
      <dgm:spPr/>
      <dgm:t>
        <a:bodyPr/>
        <a:lstStyle/>
        <a:p>
          <a:r>
            <a:rPr lang="ru-RU" dirty="0" smtClean="0">
              <a:solidFill>
                <a:schemeClr val="accent1"/>
              </a:solidFill>
            </a:rPr>
            <a:t>3. Создание, ведение и продвижение сообществ в социальных сетях</a:t>
          </a:r>
          <a:endParaRPr lang="ru-RU" dirty="0">
            <a:solidFill>
              <a:schemeClr val="accent1"/>
            </a:solidFill>
          </a:endParaRPr>
        </a:p>
      </dgm:t>
    </dgm:pt>
    <dgm:pt modelId="{7A04D953-962B-4E1A-A1E5-9058543B65A2}" type="parTrans" cxnId="{F855F92C-6B2B-44FF-B3D9-0D9E97FDE4B3}">
      <dgm:prSet/>
      <dgm:spPr/>
      <dgm:t>
        <a:bodyPr/>
        <a:lstStyle/>
        <a:p>
          <a:endParaRPr lang="ru-RU"/>
        </a:p>
      </dgm:t>
    </dgm:pt>
    <dgm:pt modelId="{B2060BAE-244D-44AB-A6D9-C6995531175D}" type="sibTrans" cxnId="{F855F92C-6B2B-44FF-B3D9-0D9E97FDE4B3}">
      <dgm:prSet/>
      <dgm:spPr/>
      <dgm:t>
        <a:bodyPr/>
        <a:lstStyle/>
        <a:p>
          <a:endParaRPr lang="ru-RU"/>
        </a:p>
      </dgm:t>
    </dgm:pt>
    <dgm:pt modelId="{C219CE36-395A-444F-9223-634A48CE58C4}">
      <dgm:prSet/>
      <dgm:spPr/>
      <dgm:t>
        <a:bodyPr/>
        <a:lstStyle/>
        <a:p>
          <a:r>
            <a:rPr lang="ru-RU" dirty="0" smtClean="0">
              <a:solidFill>
                <a:schemeClr val="accent1"/>
              </a:solidFill>
            </a:rPr>
            <a:t>Создание </a:t>
          </a:r>
          <a:r>
            <a:rPr lang="ru-RU" dirty="0" err="1" smtClean="0">
              <a:solidFill>
                <a:schemeClr val="accent1"/>
              </a:solidFill>
            </a:rPr>
            <a:t>контента</a:t>
          </a:r>
          <a:r>
            <a:rPr lang="ru-RU" dirty="0" smtClean="0">
              <a:solidFill>
                <a:schemeClr val="accent1"/>
              </a:solidFill>
            </a:rPr>
            <a:t> для целевых групп</a:t>
          </a:r>
          <a:endParaRPr lang="ru-RU" dirty="0">
            <a:solidFill>
              <a:schemeClr val="accent1"/>
            </a:solidFill>
          </a:endParaRPr>
        </a:p>
      </dgm:t>
    </dgm:pt>
    <dgm:pt modelId="{DCB769F8-1B25-4ABC-9907-ECEBE49C149F}" type="parTrans" cxnId="{01BEDDB6-A589-4057-B650-C7CCE1C17FA8}">
      <dgm:prSet/>
      <dgm:spPr/>
      <dgm:t>
        <a:bodyPr/>
        <a:lstStyle/>
        <a:p>
          <a:endParaRPr lang="ru-RU"/>
        </a:p>
      </dgm:t>
    </dgm:pt>
    <dgm:pt modelId="{3D609020-166B-40EF-B73D-F1571FBC1313}" type="sibTrans" cxnId="{01BEDDB6-A589-4057-B650-C7CCE1C17FA8}">
      <dgm:prSet/>
      <dgm:spPr/>
      <dgm:t>
        <a:bodyPr/>
        <a:lstStyle/>
        <a:p>
          <a:endParaRPr lang="ru-RU"/>
        </a:p>
      </dgm:t>
    </dgm:pt>
    <dgm:pt modelId="{4ECAFD8D-82B8-42FE-BDE0-9903CAF287A1}">
      <dgm:prSet/>
      <dgm:spPr/>
      <dgm:t>
        <a:bodyPr/>
        <a:lstStyle/>
        <a:p>
          <a:r>
            <a:rPr lang="ru-RU" dirty="0" err="1" smtClean="0">
              <a:solidFill>
                <a:schemeClr val="accent1"/>
              </a:solidFill>
            </a:rPr>
            <a:t>Таргетинговая</a:t>
          </a:r>
          <a:r>
            <a:rPr lang="ru-RU" dirty="0" smtClean="0">
              <a:solidFill>
                <a:schemeClr val="accent1"/>
              </a:solidFill>
            </a:rPr>
            <a:t> реклама в социальных сетях</a:t>
          </a:r>
          <a:endParaRPr lang="ru-RU" dirty="0">
            <a:solidFill>
              <a:schemeClr val="accent1"/>
            </a:solidFill>
          </a:endParaRPr>
        </a:p>
      </dgm:t>
    </dgm:pt>
    <dgm:pt modelId="{B137F22A-1339-4492-82E6-79805770F389}" type="parTrans" cxnId="{163A9313-3754-4A4D-95C4-CBA81BC787F2}">
      <dgm:prSet/>
      <dgm:spPr/>
      <dgm:t>
        <a:bodyPr/>
        <a:lstStyle/>
        <a:p>
          <a:endParaRPr lang="ru-RU"/>
        </a:p>
      </dgm:t>
    </dgm:pt>
    <dgm:pt modelId="{C7D105D1-0A9D-4D3F-8A42-824CB6BA514B}" type="sibTrans" cxnId="{163A9313-3754-4A4D-95C4-CBA81BC787F2}">
      <dgm:prSet/>
      <dgm:spPr/>
      <dgm:t>
        <a:bodyPr/>
        <a:lstStyle/>
        <a:p>
          <a:endParaRPr lang="ru-RU"/>
        </a:p>
      </dgm:t>
    </dgm:pt>
    <dgm:pt modelId="{E0AB03C9-094A-4FD6-B709-F080A381891A}">
      <dgm:prSet/>
      <dgm:spPr/>
      <dgm:t>
        <a:bodyPr/>
        <a:lstStyle/>
        <a:p>
          <a:r>
            <a:rPr lang="ru-RU" dirty="0" smtClean="0">
              <a:solidFill>
                <a:schemeClr val="accent1"/>
              </a:solidFill>
            </a:rPr>
            <a:t>Продвижение в сообществах</a:t>
          </a:r>
          <a:endParaRPr lang="ru-RU" dirty="0">
            <a:solidFill>
              <a:schemeClr val="accent1"/>
            </a:solidFill>
          </a:endParaRPr>
        </a:p>
      </dgm:t>
    </dgm:pt>
    <dgm:pt modelId="{611DC8A2-7AB2-407A-B8CA-0C21590076FD}" type="parTrans" cxnId="{B6A8174A-C961-49AC-BEE6-B7F743059EFD}">
      <dgm:prSet/>
      <dgm:spPr/>
      <dgm:t>
        <a:bodyPr/>
        <a:lstStyle/>
        <a:p>
          <a:endParaRPr lang="ru-RU"/>
        </a:p>
      </dgm:t>
    </dgm:pt>
    <dgm:pt modelId="{2220D0BA-92A8-4FDC-BDC3-2D3234F2165E}" type="sibTrans" cxnId="{B6A8174A-C961-49AC-BEE6-B7F743059EFD}">
      <dgm:prSet/>
      <dgm:spPr/>
      <dgm:t>
        <a:bodyPr/>
        <a:lstStyle/>
        <a:p>
          <a:endParaRPr lang="ru-RU"/>
        </a:p>
      </dgm:t>
    </dgm:pt>
    <dgm:pt modelId="{92D0B89D-7615-429F-8D60-F4C4328F1778}">
      <dgm:prSet/>
      <dgm:spPr/>
      <dgm:t>
        <a:bodyPr/>
        <a:lstStyle/>
        <a:p>
          <a:r>
            <a:rPr lang="ru-RU" dirty="0" smtClean="0">
              <a:solidFill>
                <a:schemeClr val="accent1"/>
              </a:solidFill>
            </a:rPr>
            <a:t>Составления </a:t>
          </a:r>
          <a:r>
            <a:rPr lang="ru-RU" dirty="0" err="1" smtClean="0">
              <a:solidFill>
                <a:schemeClr val="accent1"/>
              </a:solidFill>
            </a:rPr>
            <a:t>контент-плана</a:t>
          </a:r>
          <a:r>
            <a:rPr lang="ru-RU" dirty="0" smtClean="0">
              <a:solidFill>
                <a:schemeClr val="accent1"/>
              </a:solidFill>
            </a:rPr>
            <a:t> для социальных сетей туристских организаций</a:t>
          </a:r>
          <a:endParaRPr lang="ru-RU" dirty="0">
            <a:solidFill>
              <a:schemeClr val="accent1"/>
            </a:solidFill>
          </a:endParaRPr>
        </a:p>
      </dgm:t>
    </dgm:pt>
    <dgm:pt modelId="{275B5C08-BD94-4BF0-9C69-5E112C01B754}" type="parTrans" cxnId="{3BFE3160-341B-4E50-84F0-3AD5E3F5AE39}">
      <dgm:prSet/>
      <dgm:spPr/>
    </dgm:pt>
    <dgm:pt modelId="{77E50890-0BEF-4958-9BD6-E5A6A672BBAE}" type="sibTrans" cxnId="{3BFE3160-341B-4E50-84F0-3AD5E3F5AE39}">
      <dgm:prSet/>
      <dgm:spPr/>
    </dgm:pt>
    <dgm:pt modelId="{18ED1A83-827A-4C3E-8168-C3F5B6768433}">
      <dgm:prSet/>
      <dgm:spPr/>
      <dgm:t>
        <a:bodyPr/>
        <a:lstStyle/>
        <a:p>
          <a:r>
            <a:rPr lang="ru-RU" dirty="0" smtClean="0">
              <a:solidFill>
                <a:schemeClr val="accent1"/>
              </a:solidFill>
            </a:rPr>
            <a:t>Управление </a:t>
          </a:r>
          <a:r>
            <a:rPr lang="ru-RU" dirty="0" err="1" smtClean="0">
              <a:solidFill>
                <a:schemeClr val="accent1"/>
              </a:solidFill>
            </a:rPr>
            <a:t>комуникациями</a:t>
          </a:r>
          <a:r>
            <a:rPr lang="ru-RU" dirty="0" smtClean="0">
              <a:solidFill>
                <a:schemeClr val="accent1"/>
              </a:solidFill>
            </a:rPr>
            <a:t> в социальных сетях</a:t>
          </a:r>
          <a:endParaRPr lang="ru-RU" dirty="0">
            <a:solidFill>
              <a:schemeClr val="accent1"/>
            </a:solidFill>
          </a:endParaRPr>
        </a:p>
      </dgm:t>
    </dgm:pt>
    <dgm:pt modelId="{D641CBE6-D0BA-44D1-82C6-E27949AB9264}" type="parTrans" cxnId="{23D0062A-F61B-455C-A4BD-0AC2EAC34EE6}">
      <dgm:prSet/>
      <dgm:spPr/>
    </dgm:pt>
    <dgm:pt modelId="{F5A4FED5-6805-47E9-B8C4-7AD649B6809B}" type="sibTrans" cxnId="{23D0062A-F61B-455C-A4BD-0AC2EAC34EE6}">
      <dgm:prSet/>
      <dgm:spPr/>
    </dgm:pt>
    <dgm:pt modelId="{CC6B90E2-D574-4FF4-A475-CCEBC475FAA4}" type="pres">
      <dgm:prSet presAssocID="{654283E3-289D-4B35-8AC7-87C9117F57C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0CE7744-572D-4767-ABFE-4FD4F7DDBF4A}" type="pres">
      <dgm:prSet presAssocID="{D4520E8A-75AC-4797-8EDB-356F4ED21F0E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3B738D-448F-4BE9-A5BD-B414D57EA14E}" type="pres">
      <dgm:prSet presAssocID="{BE60F717-A94F-4690-A3CF-06C1D2C6F70A}" presName="spacer" presStyleCnt="0"/>
      <dgm:spPr/>
    </dgm:pt>
    <dgm:pt modelId="{CCCDA898-AF2A-4D9B-8B5C-22B0CF832487}" type="pres">
      <dgm:prSet presAssocID="{4B8648C8-020C-46C8-A082-1139E8879F10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390EE2-FE1C-4AC0-8E45-572D88353577}" type="pres">
      <dgm:prSet presAssocID="{26351E70-7557-4608-959F-DD84F2FBDA8E}" presName="spacer" presStyleCnt="0"/>
      <dgm:spPr/>
    </dgm:pt>
    <dgm:pt modelId="{8ECA124E-11C4-4FD5-A01E-5DCA67B3E620}" type="pres">
      <dgm:prSet presAssocID="{68E6916F-7C54-4A44-840A-44D8481D408A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22F2CF-E6B4-4105-8E7F-D94066F1C47B}" type="pres">
      <dgm:prSet presAssocID="{68E6916F-7C54-4A44-840A-44D8481D408A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BFE3160-341B-4E50-84F0-3AD5E3F5AE39}" srcId="{68E6916F-7C54-4A44-840A-44D8481D408A}" destId="{92D0B89D-7615-429F-8D60-F4C4328F1778}" srcOrd="3" destOrd="0" parTransId="{275B5C08-BD94-4BF0-9C69-5E112C01B754}" sibTransId="{77E50890-0BEF-4958-9BD6-E5A6A672BBAE}"/>
    <dgm:cxn modelId="{6A66E5DF-839F-46EE-9813-B481C56D9D66}" type="presOf" srcId="{E0AB03C9-094A-4FD6-B709-F080A381891A}" destId="{6522F2CF-E6B4-4105-8E7F-D94066F1C47B}" srcOrd="0" destOrd="1" presId="urn:microsoft.com/office/officeart/2005/8/layout/vList2"/>
    <dgm:cxn modelId="{0A587EC4-6314-40EB-AC7C-277EBAB9676C}" type="presOf" srcId="{C219CE36-395A-444F-9223-634A48CE58C4}" destId="{6522F2CF-E6B4-4105-8E7F-D94066F1C47B}" srcOrd="0" destOrd="0" presId="urn:microsoft.com/office/officeart/2005/8/layout/vList2"/>
    <dgm:cxn modelId="{23D0062A-F61B-455C-A4BD-0AC2EAC34EE6}" srcId="{68E6916F-7C54-4A44-840A-44D8481D408A}" destId="{18ED1A83-827A-4C3E-8168-C3F5B6768433}" srcOrd="4" destOrd="0" parTransId="{D641CBE6-D0BA-44D1-82C6-E27949AB9264}" sibTransId="{F5A4FED5-6805-47E9-B8C4-7AD649B6809B}"/>
    <dgm:cxn modelId="{F855F92C-6B2B-44FF-B3D9-0D9E97FDE4B3}" srcId="{654283E3-289D-4B35-8AC7-87C9117F57C1}" destId="{68E6916F-7C54-4A44-840A-44D8481D408A}" srcOrd="2" destOrd="0" parTransId="{7A04D953-962B-4E1A-A1E5-9058543B65A2}" sibTransId="{B2060BAE-244D-44AB-A6D9-C6995531175D}"/>
    <dgm:cxn modelId="{90C51F3E-0B14-41B9-A0D4-0E77FAFE79E4}" type="presOf" srcId="{4B8648C8-020C-46C8-A082-1139E8879F10}" destId="{CCCDA898-AF2A-4D9B-8B5C-22B0CF832487}" srcOrd="0" destOrd="0" presId="urn:microsoft.com/office/officeart/2005/8/layout/vList2"/>
    <dgm:cxn modelId="{6DB05CAD-3CD3-4D09-9CCB-A131A4F5A669}" type="presOf" srcId="{18ED1A83-827A-4C3E-8168-C3F5B6768433}" destId="{6522F2CF-E6B4-4105-8E7F-D94066F1C47B}" srcOrd="0" destOrd="4" presId="urn:microsoft.com/office/officeart/2005/8/layout/vList2"/>
    <dgm:cxn modelId="{AFB869D9-6E74-49CF-AF1E-D1F0AB6FC54A}" type="presOf" srcId="{654283E3-289D-4B35-8AC7-87C9117F57C1}" destId="{CC6B90E2-D574-4FF4-A475-CCEBC475FAA4}" srcOrd="0" destOrd="0" presId="urn:microsoft.com/office/officeart/2005/8/layout/vList2"/>
    <dgm:cxn modelId="{163A9313-3754-4A4D-95C4-CBA81BC787F2}" srcId="{68E6916F-7C54-4A44-840A-44D8481D408A}" destId="{4ECAFD8D-82B8-42FE-BDE0-9903CAF287A1}" srcOrd="2" destOrd="0" parTransId="{B137F22A-1339-4492-82E6-79805770F389}" sibTransId="{C7D105D1-0A9D-4D3F-8A42-824CB6BA514B}"/>
    <dgm:cxn modelId="{3E8FE97B-0C38-4ACC-A009-06AC1FB7B98C}" type="presOf" srcId="{D4520E8A-75AC-4797-8EDB-356F4ED21F0E}" destId="{B0CE7744-572D-4767-ABFE-4FD4F7DDBF4A}" srcOrd="0" destOrd="0" presId="urn:microsoft.com/office/officeart/2005/8/layout/vList2"/>
    <dgm:cxn modelId="{7D4E74E6-34F1-4329-9F2E-42186BB5B3B9}" type="presOf" srcId="{4ECAFD8D-82B8-42FE-BDE0-9903CAF287A1}" destId="{6522F2CF-E6B4-4105-8E7F-D94066F1C47B}" srcOrd="0" destOrd="2" presId="urn:microsoft.com/office/officeart/2005/8/layout/vList2"/>
    <dgm:cxn modelId="{01BEDDB6-A589-4057-B650-C7CCE1C17FA8}" srcId="{68E6916F-7C54-4A44-840A-44D8481D408A}" destId="{C219CE36-395A-444F-9223-634A48CE58C4}" srcOrd="0" destOrd="0" parTransId="{DCB769F8-1B25-4ABC-9907-ECEBE49C149F}" sibTransId="{3D609020-166B-40EF-B73D-F1571FBC1313}"/>
    <dgm:cxn modelId="{80C4DD0A-DB8E-43F0-8360-85ED0AAFBC11}" srcId="{654283E3-289D-4B35-8AC7-87C9117F57C1}" destId="{D4520E8A-75AC-4797-8EDB-356F4ED21F0E}" srcOrd="0" destOrd="0" parTransId="{C72ACB92-DEAC-437F-BF08-1A2C2D67A309}" sibTransId="{BE60F717-A94F-4690-A3CF-06C1D2C6F70A}"/>
    <dgm:cxn modelId="{86F7F779-87C1-4D2C-814E-2EAD392C9F05}" type="presOf" srcId="{92D0B89D-7615-429F-8D60-F4C4328F1778}" destId="{6522F2CF-E6B4-4105-8E7F-D94066F1C47B}" srcOrd="0" destOrd="3" presId="urn:microsoft.com/office/officeart/2005/8/layout/vList2"/>
    <dgm:cxn modelId="{3D7441EF-5FF8-44F9-A9D1-FF39346C704C}" type="presOf" srcId="{68E6916F-7C54-4A44-840A-44D8481D408A}" destId="{8ECA124E-11C4-4FD5-A01E-5DCA67B3E620}" srcOrd="0" destOrd="0" presId="urn:microsoft.com/office/officeart/2005/8/layout/vList2"/>
    <dgm:cxn modelId="{5C9A44ED-9223-427E-88CF-377B5BB178D8}" srcId="{654283E3-289D-4B35-8AC7-87C9117F57C1}" destId="{4B8648C8-020C-46C8-A082-1139E8879F10}" srcOrd="1" destOrd="0" parTransId="{16E23BE9-28FE-41B7-84E8-B8E551272FD7}" sibTransId="{26351E70-7557-4608-959F-DD84F2FBDA8E}"/>
    <dgm:cxn modelId="{B6A8174A-C961-49AC-BEE6-B7F743059EFD}" srcId="{68E6916F-7C54-4A44-840A-44D8481D408A}" destId="{E0AB03C9-094A-4FD6-B709-F080A381891A}" srcOrd="1" destOrd="0" parTransId="{611DC8A2-7AB2-407A-B8CA-0C21590076FD}" sibTransId="{2220D0BA-92A8-4FDC-BDC3-2D3234F2165E}"/>
    <dgm:cxn modelId="{D5C28CE6-9290-4D9E-AD88-D9E910E729F9}" type="presParOf" srcId="{CC6B90E2-D574-4FF4-A475-CCEBC475FAA4}" destId="{B0CE7744-572D-4767-ABFE-4FD4F7DDBF4A}" srcOrd="0" destOrd="0" presId="urn:microsoft.com/office/officeart/2005/8/layout/vList2"/>
    <dgm:cxn modelId="{0F793B63-2988-4EA6-986D-5939891051A3}" type="presParOf" srcId="{CC6B90E2-D574-4FF4-A475-CCEBC475FAA4}" destId="{B33B738D-448F-4BE9-A5BD-B414D57EA14E}" srcOrd="1" destOrd="0" presId="urn:microsoft.com/office/officeart/2005/8/layout/vList2"/>
    <dgm:cxn modelId="{6B289902-9AC4-4544-B358-7F89692CC0A0}" type="presParOf" srcId="{CC6B90E2-D574-4FF4-A475-CCEBC475FAA4}" destId="{CCCDA898-AF2A-4D9B-8B5C-22B0CF832487}" srcOrd="2" destOrd="0" presId="urn:microsoft.com/office/officeart/2005/8/layout/vList2"/>
    <dgm:cxn modelId="{199151D7-EA6E-4DB8-B810-6484670E959E}" type="presParOf" srcId="{CC6B90E2-D574-4FF4-A475-CCEBC475FAA4}" destId="{DD390EE2-FE1C-4AC0-8E45-572D88353577}" srcOrd="3" destOrd="0" presId="urn:microsoft.com/office/officeart/2005/8/layout/vList2"/>
    <dgm:cxn modelId="{1FFE4A54-B58D-4422-9CC7-BD57FD425F46}" type="presParOf" srcId="{CC6B90E2-D574-4FF4-A475-CCEBC475FAA4}" destId="{8ECA124E-11C4-4FD5-A01E-5DCA67B3E620}" srcOrd="4" destOrd="0" presId="urn:microsoft.com/office/officeart/2005/8/layout/vList2"/>
    <dgm:cxn modelId="{EF8B67BD-19D1-4B82-9066-B6CEE67EFEFC}" type="presParOf" srcId="{CC6B90E2-D574-4FF4-A475-CCEBC475FAA4}" destId="{6522F2CF-E6B4-4105-8E7F-D94066F1C47B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324FB35-A494-4A97-A939-6FF55B52F25F}" type="doc">
      <dgm:prSet loTypeId="urn:microsoft.com/office/officeart/2005/8/layout/vList2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7A81C948-B9C3-4AE5-B17B-C32D72D74181}">
      <dgm:prSet phldrT="[Текст]"/>
      <dgm:spPr/>
      <dgm:t>
        <a:bodyPr/>
        <a:lstStyle/>
        <a:p>
          <a:r>
            <a:rPr lang="ru-RU" dirty="0" smtClean="0"/>
            <a:t>29.01 2024 – 19.02.2024</a:t>
          </a:r>
          <a:endParaRPr lang="ru-RU" dirty="0"/>
        </a:p>
      </dgm:t>
    </dgm:pt>
    <dgm:pt modelId="{1F07F0BB-14BA-41EB-956E-B9FA84E945CB}" type="parTrans" cxnId="{6A79AC82-F1EF-43BF-B76C-42D959D7D3A5}">
      <dgm:prSet/>
      <dgm:spPr/>
      <dgm:t>
        <a:bodyPr/>
        <a:lstStyle/>
        <a:p>
          <a:endParaRPr lang="ru-RU"/>
        </a:p>
      </dgm:t>
    </dgm:pt>
    <dgm:pt modelId="{F7D39268-7267-4DE9-8725-B294E4526035}" type="sibTrans" cxnId="{6A79AC82-F1EF-43BF-B76C-42D959D7D3A5}">
      <dgm:prSet/>
      <dgm:spPr/>
      <dgm:t>
        <a:bodyPr/>
        <a:lstStyle/>
        <a:p>
          <a:endParaRPr lang="ru-RU"/>
        </a:p>
      </dgm:t>
    </dgm:pt>
    <dgm:pt modelId="{4B11DE5D-E4D3-4AAD-A61C-44C83CB7DCB0}">
      <dgm:prSet phldrT="[Текст]"/>
      <dgm:spPr/>
      <dgm:t>
        <a:bodyPr/>
        <a:lstStyle/>
        <a:p>
          <a:r>
            <a:rPr lang="ru-RU" dirty="0" smtClean="0"/>
            <a:t>36 часов, в </a:t>
          </a:r>
          <a:r>
            <a:rPr lang="ru-RU" dirty="0" err="1" smtClean="0"/>
            <a:t>т.ч</a:t>
          </a:r>
          <a:r>
            <a:rPr lang="ru-RU" dirty="0" smtClean="0"/>
            <a:t>.</a:t>
          </a:r>
          <a:endParaRPr lang="ru-RU" dirty="0"/>
        </a:p>
      </dgm:t>
    </dgm:pt>
    <dgm:pt modelId="{AD73A300-E768-40D6-956F-720D8172E064}" type="parTrans" cxnId="{3FF19EA9-D573-4CA3-87DD-75F629DC9676}">
      <dgm:prSet/>
      <dgm:spPr/>
      <dgm:t>
        <a:bodyPr/>
        <a:lstStyle/>
        <a:p>
          <a:endParaRPr lang="ru-RU"/>
        </a:p>
      </dgm:t>
    </dgm:pt>
    <dgm:pt modelId="{C006079D-6B4E-449A-BEBC-4B368B567531}" type="sibTrans" cxnId="{3FF19EA9-D573-4CA3-87DD-75F629DC9676}">
      <dgm:prSet/>
      <dgm:spPr/>
      <dgm:t>
        <a:bodyPr/>
        <a:lstStyle/>
        <a:p>
          <a:endParaRPr lang="ru-RU"/>
        </a:p>
      </dgm:t>
    </dgm:pt>
    <dgm:pt modelId="{5E7D5E81-471A-4F91-9EB4-4E295FC12E1A}">
      <dgm:prSet phldrT="[Текст]"/>
      <dgm:spPr/>
      <dgm:t>
        <a:bodyPr/>
        <a:lstStyle/>
        <a:p>
          <a:r>
            <a:rPr lang="ru-RU" dirty="0" smtClean="0"/>
            <a:t>4 студента Колледжа туризма Санкт-Петербурга</a:t>
          </a:r>
          <a:endParaRPr lang="ru-RU" dirty="0"/>
        </a:p>
      </dgm:t>
    </dgm:pt>
    <dgm:pt modelId="{05A83497-DC8D-43CE-BB07-354AF9C812E6}" type="parTrans" cxnId="{7F5019E0-A9B3-4378-A952-E62CA8B1B62F}">
      <dgm:prSet/>
      <dgm:spPr/>
      <dgm:t>
        <a:bodyPr/>
        <a:lstStyle/>
        <a:p>
          <a:endParaRPr lang="ru-RU"/>
        </a:p>
      </dgm:t>
    </dgm:pt>
    <dgm:pt modelId="{05BBBCDF-0D0B-482B-A098-1852140A145B}" type="sibTrans" cxnId="{7F5019E0-A9B3-4378-A952-E62CA8B1B62F}">
      <dgm:prSet/>
      <dgm:spPr/>
      <dgm:t>
        <a:bodyPr/>
        <a:lstStyle/>
        <a:p>
          <a:endParaRPr lang="ru-RU"/>
        </a:p>
      </dgm:t>
    </dgm:pt>
    <dgm:pt modelId="{A1C202D3-EC8C-4269-BC2A-C3F7F3ED7D62}">
      <dgm:prSet phldrT="[Текст]"/>
      <dgm:spPr/>
      <dgm:t>
        <a:bodyPr/>
        <a:lstStyle/>
        <a:p>
          <a:r>
            <a:rPr lang="ru-RU" dirty="0" smtClean="0"/>
            <a:t>Специальность 43.02.10  «Туризм»</a:t>
          </a:r>
          <a:endParaRPr lang="ru-RU" dirty="0"/>
        </a:p>
      </dgm:t>
    </dgm:pt>
    <dgm:pt modelId="{AC7E44AE-18F3-46D4-8E4C-68BB2AAC7950}" type="parTrans" cxnId="{061C696F-FC87-47FC-84AD-FB8E7F24606C}">
      <dgm:prSet/>
      <dgm:spPr/>
      <dgm:t>
        <a:bodyPr/>
        <a:lstStyle/>
        <a:p>
          <a:endParaRPr lang="ru-RU"/>
        </a:p>
      </dgm:t>
    </dgm:pt>
    <dgm:pt modelId="{502C03FD-B9C1-45EB-810D-CD76BD28BB73}" type="sibTrans" cxnId="{061C696F-FC87-47FC-84AD-FB8E7F24606C}">
      <dgm:prSet/>
      <dgm:spPr/>
      <dgm:t>
        <a:bodyPr/>
        <a:lstStyle/>
        <a:p>
          <a:endParaRPr lang="ru-RU"/>
        </a:p>
      </dgm:t>
    </dgm:pt>
    <dgm:pt modelId="{36C4257D-455B-4531-AFB6-4F73421357FB}">
      <dgm:prSet phldrT="[Текст]"/>
      <dgm:spPr/>
      <dgm:t>
        <a:bodyPr/>
        <a:lstStyle/>
        <a:p>
          <a:r>
            <a:rPr lang="ru-RU" dirty="0" smtClean="0"/>
            <a:t>Лекционно-аудиторные: 12 часов;</a:t>
          </a:r>
          <a:endParaRPr lang="ru-RU" dirty="0"/>
        </a:p>
      </dgm:t>
    </dgm:pt>
    <dgm:pt modelId="{6FE2F8AD-4895-4585-A084-E5644CD56AAD}" type="parTrans" cxnId="{06070547-FD52-43C8-AABE-F29692560E18}">
      <dgm:prSet/>
      <dgm:spPr/>
      <dgm:t>
        <a:bodyPr/>
        <a:lstStyle/>
        <a:p>
          <a:endParaRPr lang="ru-RU"/>
        </a:p>
      </dgm:t>
    </dgm:pt>
    <dgm:pt modelId="{056CAB3B-169A-4EEE-805A-5B817F7541A1}" type="sibTrans" cxnId="{06070547-FD52-43C8-AABE-F29692560E18}">
      <dgm:prSet/>
      <dgm:spPr/>
      <dgm:t>
        <a:bodyPr/>
        <a:lstStyle/>
        <a:p>
          <a:endParaRPr lang="ru-RU"/>
        </a:p>
      </dgm:t>
    </dgm:pt>
    <dgm:pt modelId="{FA96A47A-B4B5-4CEC-911E-20FDF2A969F2}">
      <dgm:prSet phldrT="[Текст]"/>
      <dgm:spPr/>
      <dgm:t>
        <a:bodyPr/>
        <a:lstStyle/>
        <a:p>
          <a:r>
            <a:rPr lang="ru-RU" dirty="0" smtClean="0"/>
            <a:t>Практические занятия: 20 часов;</a:t>
          </a:r>
          <a:endParaRPr lang="ru-RU" dirty="0"/>
        </a:p>
      </dgm:t>
    </dgm:pt>
    <dgm:pt modelId="{EEB4D782-94B0-455F-A32F-7D3BF0612A83}" type="parTrans" cxnId="{F9DF9EEE-7D24-4FD4-8FFB-117156C76043}">
      <dgm:prSet/>
      <dgm:spPr/>
      <dgm:t>
        <a:bodyPr/>
        <a:lstStyle/>
        <a:p>
          <a:endParaRPr lang="ru-RU"/>
        </a:p>
      </dgm:t>
    </dgm:pt>
    <dgm:pt modelId="{D978CA64-2435-4875-8FA7-DF073C8E027E}" type="sibTrans" cxnId="{F9DF9EEE-7D24-4FD4-8FFB-117156C76043}">
      <dgm:prSet/>
      <dgm:spPr/>
      <dgm:t>
        <a:bodyPr/>
        <a:lstStyle/>
        <a:p>
          <a:endParaRPr lang="ru-RU"/>
        </a:p>
      </dgm:t>
    </dgm:pt>
    <dgm:pt modelId="{BCD09589-8F8E-4425-9A2C-6E2841989ACA}">
      <dgm:prSet phldrT="[Текст]"/>
      <dgm:spPr/>
      <dgm:t>
        <a:bodyPr/>
        <a:lstStyle/>
        <a:p>
          <a:r>
            <a:rPr lang="ru-RU" dirty="0" smtClean="0"/>
            <a:t>Итоговая аттестация: 4 часа.</a:t>
          </a:r>
          <a:endParaRPr lang="ru-RU" dirty="0"/>
        </a:p>
      </dgm:t>
    </dgm:pt>
    <dgm:pt modelId="{A217BA85-0531-4AB7-92CA-C17952D158B2}" type="parTrans" cxnId="{4A63FC49-AB86-4EFC-A8CF-E9240FFA7836}">
      <dgm:prSet/>
      <dgm:spPr/>
      <dgm:t>
        <a:bodyPr/>
        <a:lstStyle/>
        <a:p>
          <a:endParaRPr lang="ru-RU"/>
        </a:p>
      </dgm:t>
    </dgm:pt>
    <dgm:pt modelId="{EF61E8AE-326D-4870-A724-84675ABD05DC}" type="sibTrans" cxnId="{4A63FC49-AB86-4EFC-A8CF-E9240FFA7836}">
      <dgm:prSet/>
      <dgm:spPr/>
      <dgm:t>
        <a:bodyPr/>
        <a:lstStyle/>
        <a:p>
          <a:endParaRPr lang="ru-RU"/>
        </a:p>
      </dgm:t>
    </dgm:pt>
    <dgm:pt modelId="{9CB64582-64FD-40FF-A17C-6592AFD735D7}">
      <dgm:prSet phldrT="[Текст]"/>
      <dgm:spPr/>
      <dgm:t>
        <a:bodyPr/>
        <a:lstStyle/>
        <a:p>
          <a:r>
            <a:rPr lang="ru-RU" dirty="0" smtClean="0"/>
            <a:t>2-й и 3-й курс</a:t>
          </a:r>
          <a:endParaRPr lang="ru-RU" dirty="0"/>
        </a:p>
      </dgm:t>
    </dgm:pt>
    <dgm:pt modelId="{269EFDF4-A6B8-429C-A937-5D29C23527EE}" type="parTrans" cxnId="{DD0A2A86-0F48-44E9-AC1B-07E82B806154}">
      <dgm:prSet/>
      <dgm:spPr/>
    </dgm:pt>
    <dgm:pt modelId="{7F36B89F-305D-4412-A47E-F83AE27F00F1}" type="sibTrans" cxnId="{DD0A2A86-0F48-44E9-AC1B-07E82B806154}">
      <dgm:prSet/>
      <dgm:spPr/>
    </dgm:pt>
    <dgm:pt modelId="{D3562EFB-CFC3-4759-BEA2-D608ED474C5D}" type="pres">
      <dgm:prSet presAssocID="{3324FB35-A494-4A97-A939-6FF55B52F25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5123691-FD20-4929-B35C-69C1A285D7CA}" type="pres">
      <dgm:prSet presAssocID="{7A81C948-B9C3-4AE5-B17B-C32D72D74181}" presName="parentText" presStyleLbl="node1" presStyleIdx="0" presStyleCnt="3" custLinFactNeighborY="242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52DE1B-E1E8-4472-8261-F8B00B181EB5}" type="pres">
      <dgm:prSet presAssocID="{F7D39268-7267-4DE9-8725-B294E4526035}" presName="spacer" presStyleCnt="0"/>
      <dgm:spPr/>
    </dgm:pt>
    <dgm:pt modelId="{206FF6D5-FAAE-4101-BC2F-9AA5A65E4E1E}" type="pres">
      <dgm:prSet presAssocID="{4B11DE5D-E4D3-4AAD-A61C-44C83CB7DCB0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D6E193-043A-4DD1-8955-258C4690F53F}" type="pres">
      <dgm:prSet presAssocID="{4B11DE5D-E4D3-4AAD-A61C-44C83CB7DCB0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BE2054-F485-4960-B201-CA86C0CE0C2B}" type="pres">
      <dgm:prSet presAssocID="{5E7D5E81-471A-4F91-9EB4-4E295FC12E1A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C105A0-7ACF-461E-8B51-8FD1DAB51F70}" type="pres">
      <dgm:prSet presAssocID="{5E7D5E81-471A-4F91-9EB4-4E295FC12E1A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4CDF5DD-C7A9-46B3-B68C-A3FF1936CEE0}" type="presOf" srcId="{3324FB35-A494-4A97-A939-6FF55B52F25F}" destId="{D3562EFB-CFC3-4759-BEA2-D608ED474C5D}" srcOrd="0" destOrd="0" presId="urn:microsoft.com/office/officeart/2005/8/layout/vList2"/>
    <dgm:cxn modelId="{061C696F-FC87-47FC-84AD-FB8E7F24606C}" srcId="{5E7D5E81-471A-4F91-9EB4-4E295FC12E1A}" destId="{A1C202D3-EC8C-4269-BC2A-C3F7F3ED7D62}" srcOrd="0" destOrd="0" parTransId="{AC7E44AE-18F3-46D4-8E4C-68BB2AAC7950}" sibTransId="{502C03FD-B9C1-45EB-810D-CD76BD28BB73}"/>
    <dgm:cxn modelId="{3FF19EA9-D573-4CA3-87DD-75F629DC9676}" srcId="{3324FB35-A494-4A97-A939-6FF55B52F25F}" destId="{4B11DE5D-E4D3-4AAD-A61C-44C83CB7DCB0}" srcOrd="1" destOrd="0" parTransId="{AD73A300-E768-40D6-956F-720D8172E064}" sibTransId="{C006079D-6B4E-449A-BEBC-4B368B567531}"/>
    <dgm:cxn modelId="{E899CA47-6F5C-4D84-A487-8CF6AF68D683}" type="presOf" srcId="{5E7D5E81-471A-4F91-9EB4-4E295FC12E1A}" destId="{7EBE2054-F485-4960-B201-CA86C0CE0C2B}" srcOrd="0" destOrd="0" presId="urn:microsoft.com/office/officeart/2005/8/layout/vList2"/>
    <dgm:cxn modelId="{6C656044-21D6-49BF-BF3E-4FEACF2E4FD0}" type="presOf" srcId="{4B11DE5D-E4D3-4AAD-A61C-44C83CB7DCB0}" destId="{206FF6D5-FAAE-4101-BC2F-9AA5A65E4E1E}" srcOrd="0" destOrd="0" presId="urn:microsoft.com/office/officeart/2005/8/layout/vList2"/>
    <dgm:cxn modelId="{4A63FC49-AB86-4EFC-A8CF-E9240FFA7836}" srcId="{4B11DE5D-E4D3-4AAD-A61C-44C83CB7DCB0}" destId="{BCD09589-8F8E-4425-9A2C-6E2841989ACA}" srcOrd="2" destOrd="0" parTransId="{A217BA85-0531-4AB7-92CA-C17952D158B2}" sibTransId="{EF61E8AE-326D-4870-A724-84675ABD05DC}"/>
    <dgm:cxn modelId="{6A79AC82-F1EF-43BF-B76C-42D959D7D3A5}" srcId="{3324FB35-A494-4A97-A939-6FF55B52F25F}" destId="{7A81C948-B9C3-4AE5-B17B-C32D72D74181}" srcOrd="0" destOrd="0" parTransId="{1F07F0BB-14BA-41EB-956E-B9FA84E945CB}" sibTransId="{F7D39268-7267-4DE9-8725-B294E4526035}"/>
    <dgm:cxn modelId="{F9DF9EEE-7D24-4FD4-8FFB-117156C76043}" srcId="{4B11DE5D-E4D3-4AAD-A61C-44C83CB7DCB0}" destId="{FA96A47A-B4B5-4CEC-911E-20FDF2A969F2}" srcOrd="1" destOrd="0" parTransId="{EEB4D782-94B0-455F-A32F-7D3BF0612A83}" sibTransId="{D978CA64-2435-4875-8FA7-DF073C8E027E}"/>
    <dgm:cxn modelId="{4F9EC2CE-7300-4A7A-8273-3649D5C4DADF}" type="presOf" srcId="{BCD09589-8F8E-4425-9A2C-6E2841989ACA}" destId="{2AD6E193-043A-4DD1-8955-258C4690F53F}" srcOrd="0" destOrd="2" presId="urn:microsoft.com/office/officeart/2005/8/layout/vList2"/>
    <dgm:cxn modelId="{E57F8143-604B-41CF-8C9B-5621498F15AC}" type="presOf" srcId="{9CB64582-64FD-40FF-A17C-6592AFD735D7}" destId="{DCC105A0-7ACF-461E-8B51-8FD1DAB51F70}" srcOrd="0" destOrd="1" presId="urn:microsoft.com/office/officeart/2005/8/layout/vList2"/>
    <dgm:cxn modelId="{E0907FD7-3E35-4B7F-A4B8-94E31D8D89D1}" type="presOf" srcId="{7A81C948-B9C3-4AE5-B17B-C32D72D74181}" destId="{75123691-FD20-4929-B35C-69C1A285D7CA}" srcOrd="0" destOrd="0" presId="urn:microsoft.com/office/officeart/2005/8/layout/vList2"/>
    <dgm:cxn modelId="{2125283D-946C-48F2-8962-57BC9581E75F}" type="presOf" srcId="{A1C202D3-EC8C-4269-BC2A-C3F7F3ED7D62}" destId="{DCC105A0-7ACF-461E-8B51-8FD1DAB51F70}" srcOrd="0" destOrd="0" presId="urn:microsoft.com/office/officeart/2005/8/layout/vList2"/>
    <dgm:cxn modelId="{7F5019E0-A9B3-4378-A952-E62CA8B1B62F}" srcId="{3324FB35-A494-4A97-A939-6FF55B52F25F}" destId="{5E7D5E81-471A-4F91-9EB4-4E295FC12E1A}" srcOrd="2" destOrd="0" parTransId="{05A83497-DC8D-43CE-BB07-354AF9C812E6}" sibTransId="{05BBBCDF-0D0B-482B-A098-1852140A145B}"/>
    <dgm:cxn modelId="{0B1D3D05-E97E-4D83-AD50-69C351BE8C26}" type="presOf" srcId="{FA96A47A-B4B5-4CEC-911E-20FDF2A969F2}" destId="{2AD6E193-043A-4DD1-8955-258C4690F53F}" srcOrd="0" destOrd="1" presId="urn:microsoft.com/office/officeart/2005/8/layout/vList2"/>
    <dgm:cxn modelId="{81A6BDE3-042B-4F33-93AA-00CD21B8AB17}" type="presOf" srcId="{36C4257D-455B-4531-AFB6-4F73421357FB}" destId="{2AD6E193-043A-4DD1-8955-258C4690F53F}" srcOrd="0" destOrd="0" presId="urn:microsoft.com/office/officeart/2005/8/layout/vList2"/>
    <dgm:cxn modelId="{06070547-FD52-43C8-AABE-F29692560E18}" srcId="{4B11DE5D-E4D3-4AAD-A61C-44C83CB7DCB0}" destId="{36C4257D-455B-4531-AFB6-4F73421357FB}" srcOrd="0" destOrd="0" parTransId="{6FE2F8AD-4895-4585-A084-E5644CD56AAD}" sibTransId="{056CAB3B-169A-4EEE-805A-5B817F7541A1}"/>
    <dgm:cxn modelId="{DD0A2A86-0F48-44E9-AC1B-07E82B806154}" srcId="{5E7D5E81-471A-4F91-9EB4-4E295FC12E1A}" destId="{9CB64582-64FD-40FF-A17C-6592AFD735D7}" srcOrd="1" destOrd="0" parTransId="{269EFDF4-A6B8-429C-A937-5D29C23527EE}" sibTransId="{7F36B89F-305D-4412-A47E-F83AE27F00F1}"/>
    <dgm:cxn modelId="{ACE29D48-DD75-4F43-9911-745699AC5E70}" type="presParOf" srcId="{D3562EFB-CFC3-4759-BEA2-D608ED474C5D}" destId="{75123691-FD20-4929-B35C-69C1A285D7CA}" srcOrd="0" destOrd="0" presId="urn:microsoft.com/office/officeart/2005/8/layout/vList2"/>
    <dgm:cxn modelId="{A220B9A9-80D1-49B3-B6D6-F82A5E2B6804}" type="presParOf" srcId="{D3562EFB-CFC3-4759-BEA2-D608ED474C5D}" destId="{D452DE1B-E1E8-4472-8261-F8B00B181EB5}" srcOrd="1" destOrd="0" presId="urn:microsoft.com/office/officeart/2005/8/layout/vList2"/>
    <dgm:cxn modelId="{A31F6682-F1FD-4A17-9618-F83032E28BF6}" type="presParOf" srcId="{D3562EFB-CFC3-4759-BEA2-D608ED474C5D}" destId="{206FF6D5-FAAE-4101-BC2F-9AA5A65E4E1E}" srcOrd="2" destOrd="0" presId="urn:microsoft.com/office/officeart/2005/8/layout/vList2"/>
    <dgm:cxn modelId="{C7FC6B25-15D8-4509-8A2D-A39521CC9A04}" type="presParOf" srcId="{D3562EFB-CFC3-4759-BEA2-D608ED474C5D}" destId="{2AD6E193-043A-4DD1-8955-258C4690F53F}" srcOrd="3" destOrd="0" presId="urn:microsoft.com/office/officeart/2005/8/layout/vList2"/>
    <dgm:cxn modelId="{6CA51F39-8DAF-4322-8311-9398FA7845D8}" type="presParOf" srcId="{D3562EFB-CFC3-4759-BEA2-D608ED474C5D}" destId="{7EBE2054-F485-4960-B201-CA86C0CE0C2B}" srcOrd="4" destOrd="0" presId="urn:microsoft.com/office/officeart/2005/8/layout/vList2"/>
    <dgm:cxn modelId="{64A40FA8-3850-4B2C-A0AB-1EF11F6F4209}" type="presParOf" srcId="{D3562EFB-CFC3-4759-BEA2-D608ED474C5D}" destId="{DCC105A0-7ACF-461E-8B51-8FD1DAB51F70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26BB44C-4E8C-4DC5-A60E-573C9EB8C38E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3E550F5-077C-4757-96A6-9A0010B58644}">
      <dgm:prSet phldrT="[Текст]"/>
      <dgm:spPr/>
      <dgm:t>
        <a:bodyPr/>
        <a:lstStyle/>
        <a:p>
          <a:r>
            <a:rPr lang="ru-RU" dirty="0" smtClean="0"/>
            <a:t>1</a:t>
          </a:r>
          <a:endParaRPr lang="ru-RU" dirty="0"/>
        </a:p>
      </dgm:t>
    </dgm:pt>
    <dgm:pt modelId="{8F1174A2-098B-4FC9-AA5C-23397B58140B}" type="parTrans" cxnId="{E9121E15-B0B5-452E-91BC-6E7C25F01599}">
      <dgm:prSet/>
      <dgm:spPr/>
      <dgm:t>
        <a:bodyPr/>
        <a:lstStyle/>
        <a:p>
          <a:endParaRPr lang="ru-RU"/>
        </a:p>
      </dgm:t>
    </dgm:pt>
    <dgm:pt modelId="{9C0E2581-7B2F-471A-B360-24608B4DA61E}" type="sibTrans" cxnId="{E9121E15-B0B5-452E-91BC-6E7C25F01599}">
      <dgm:prSet/>
      <dgm:spPr/>
      <dgm:t>
        <a:bodyPr/>
        <a:lstStyle/>
        <a:p>
          <a:endParaRPr lang="ru-RU"/>
        </a:p>
      </dgm:t>
    </dgm:pt>
    <dgm:pt modelId="{D378734A-9596-4008-940A-56CDD0D29116}">
      <dgm:prSet phldrT="[Текст]"/>
      <dgm:spPr/>
      <dgm:t>
        <a:bodyPr/>
        <a:lstStyle/>
        <a:p>
          <a:r>
            <a:rPr lang="ru-RU" dirty="0" smtClean="0"/>
            <a:t>оформление внешнего вида сообщества в разных социальных сетях; </a:t>
          </a:r>
          <a:endParaRPr lang="ru-RU" dirty="0"/>
        </a:p>
      </dgm:t>
    </dgm:pt>
    <dgm:pt modelId="{CDB40579-2170-43D0-8A7C-2FA5A4F05AF1}" type="parTrans" cxnId="{88F99B9E-CF23-4B68-8837-6C2A4F1468D5}">
      <dgm:prSet/>
      <dgm:spPr/>
      <dgm:t>
        <a:bodyPr/>
        <a:lstStyle/>
        <a:p>
          <a:endParaRPr lang="ru-RU"/>
        </a:p>
      </dgm:t>
    </dgm:pt>
    <dgm:pt modelId="{4A258457-DF41-4263-A03D-268177A8B280}" type="sibTrans" cxnId="{88F99B9E-CF23-4B68-8837-6C2A4F1468D5}">
      <dgm:prSet/>
      <dgm:spPr/>
      <dgm:t>
        <a:bodyPr/>
        <a:lstStyle/>
        <a:p>
          <a:endParaRPr lang="ru-RU"/>
        </a:p>
      </dgm:t>
    </dgm:pt>
    <dgm:pt modelId="{0F0EA5F4-589A-4817-B66E-E5B00AF0931B}">
      <dgm:prSet/>
      <dgm:spPr/>
      <dgm:t>
        <a:bodyPr/>
        <a:lstStyle/>
        <a:p>
          <a:r>
            <a:rPr lang="ru-RU" dirty="0" smtClean="0"/>
            <a:t>2</a:t>
          </a:r>
          <a:endParaRPr lang="ru-RU" dirty="0"/>
        </a:p>
      </dgm:t>
    </dgm:pt>
    <dgm:pt modelId="{7994CC11-EE31-41CE-BDE8-3FA2E29D7C80}" type="parTrans" cxnId="{247FD96F-CC35-4E36-8B71-4AA61787DF0D}">
      <dgm:prSet/>
      <dgm:spPr/>
      <dgm:t>
        <a:bodyPr/>
        <a:lstStyle/>
        <a:p>
          <a:endParaRPr lang="ru-RU"/>
        </a:p>
      </dgm:t>
    </dgm:pt>
    <dgm:pt modelId="{25E35216-DF68-42A6-8FC4-0E3406F3939D}" type="sibTrans" cxnId="{247FD96F-CC35-4E36-8B71-4AA61787DF0D}">
      <dgm:prSet/>
      <dgm:spPr/>
      <dgm:t>
        <a:bodyPr/>
        <a:lstStyle/>
        <a:p>
          <a:endParaRPr lang="ru-RU"/>
        </a:p>
      </dgm:t>
    </dgm:pt>
    <dgm:pt modelId="{D511461F-8B1D-4D0A-8019-67EFE3CD4477}">
      <dgm:prSet/>
      <dgm:spPr/>
      <dgm:t>
        <a:bodyPr/>
        <a:lstStyle/>
        <a:p>
          <a:r>
            <a:rPr lang="ru-RU" dirty="0" smtClean="0"/>
            <a:t>поиск/создание изображений и видео для постов (умение работать с фото и видео редакторами); </a:t>
          </a:r>
          <a:endParaRPr lang="ru-RU" dirty="0"/>
        </a:p>
      </dgm:t>
    </dgm:pt>
    <dgm:pt modelId="{0C88876F-3568-4AE0-9685-A3EE60A6A981}" type="parTrans" cxnId="{D18DC587-4C41-432B-9601-6691D17B1C02}">
      <dgm:prSet/>
      <dgm:spPr/>
      <dgm:t>
        <a:bodyPr/>
        <a:lstStyle/>
        <a:p>
          <a:endParaRPr lang="ru-RU"/>
        </a:p>
      </dgm:t>
    </dgm:pt>
    <dgm:pt modelId="{65210883-DFB6-4806-BB4F-E533CB5C2937}" type="sibTrans" cxnId="{D18DC587-4C41-432B-9601-6691D17B1C02}">
      <dgm:prSet/>
      <dgm:spPr/>
      <dgm:t>
        <a:bodyPr/>
        <a:lstStyle/>
        <a:p>
          <a:endParaRPr lang="ru-RU"/>
        </a:p>
      </dgm:t>
    </dgm:pt>
    <dgm:pt modelId="{BB82C7B6-DAFC-4243-9F17-F4D200306938}">
      <dgm:prSet/>
      <dgm:spPr/>
      <dgm:t>
        <a:bodyPr/>
        <a:lstStyle/>
        <a:p>
          <a:r>
            <a:rPr lang="ru-RU" dirty="0" smtClean="0"/>
            <a:t>4</a:t>
          </a:r>
          <a:endParaRPr lang="ru-RU" dirty="0"/>
        </a:p>
      </dgm:t>
    </dgm:pt>
    <dgm:pt modelId="{2A17BBD9-0A6A-4EA6-B900-FF7D11595A02}" type="parTrans" cxnId="{830AAF2A-78D0-480B-AA0F-1E4545498473}">
      <dgm:prSet/>
      <dgm:spPr/>
      <dgm:t>
        <a:bodyPr/>
        <a:lstStyle/>
        <a:p>
          <a:endParaRPr lang="ru-RU"/>
        </a:p>
      </dgm:t>
    </dgm:pt>
    <dgm:pt modelId="{9D0F03FE-E504-4589-82C0-EAAADD779425}" type="sibTrans" cxnId="{830AAF2A-78D0-480B-AA0F-1E4545498473}">
      <dgm:prSet/>
      <dgm:spPr/>
      <dgm:t>
        <a:bodyPr/>
        <a:lstStyle/>
        <a:p>
          <a:endParaRPr lang="ru-RU"/>
        </a:p>
      </dgm:t>
    </dgm:pt>
    <dgm:pt modelId="{F27F352C-EC6A-4057-A466-AFA48E9F70E1}">
      <dgm:prSet/>
      <dgm:spPr/>
      <dgm:t>
        <a:bodyPr/>
        <a:lstStyle/>
        <a:p>
          <a:r>
            <a:rPr lang="ru-RU" smtClean="0"/>
            <a:t>написание </a:t>
          </a:r>
          <a:r>
            <a:rPr lang="ru-RU" dirty="0" smtClean="0"/>
            <a:t>текстов для постов; </a:t>
          </a:r>
          <a:endParaRPr lang="ru-RU" dirty="0"/>
        </a:p>
      </dgm:t>
    </dgm:pt>
    <dgm:pt modelId="{DBE9131D-A477-4B2C-BF14-DA99D68400EA}" type="parTrans" cxnId="{AD486EE7-823B-403A-BBE1-E7B5AAFAAD94}">
      <dgm:prSet/>
      <dgm:spPr/>
      <dgm:t>
        <a:bodyPr/>
        <a:lstStyle/>
        <a:p>
          <a:endParaRPr lang="ru-RU"/>
        </a:p>
      </dgm:t>
    </dgm:pt>
    <dgm:pt modelId="{7A0AA099-AA71-4D0A-A08D-AEC20587FB5F}" type="sibTrans" cxnId="{AD486EE7-823B-403A-BBE1-E7B5AAFAAD94}">
      <dgm:prSet/>
      <dgm:spPr/>
      <dgm:t>
        <a:bodyPr/>
        <a:lstStyle/>
        <a:p>
          <a:endParaRPr lang="ru-RU"/>
        </a:p>
      </dgm:t>
    </dgm:pt>
    <dgm:pt modelId="{ECCE7ACF-FAE3-42F5-A21C-6B565776DE5E}">
      <dgm:prSet/>
      <dgm:spPr/>
      <dgm:t>
        <a:bodyPr/>
        <a:lstStyle/>
        <a:p>
          <a:r>
            <a:rPr lang="ru-RU" dirty="0" smtClean="0"/>
            <a:t>3</a:t>
          </a:r>
          <a:endParaRPr lang="ru-RU" dirty="0"/>
        </a:p>
      </dgm:t>
    </dgm:pt>
    <dgm:pt modelId="{87C5188A-D358-432F-869A-0A09CD1A45BC}" type="parTrans" cxnId="{B58260BC-BBB6-4D55-9B67-2FD7F693F6E5}">
      <dgm:prSet/>
      <dgm:spPr/>
      <dgm:t>
        <a:bodyPr/>
        <a:lstStyle/>
        <a:p>
          <a:endParaRPr lang="ru-RU"/>
        </a:p>
      </dgm:t>
    </dgm:pt>
    <dgm:pt modelId="{CD0586C1-A584-4BFD-AB1F-203A70E53101}" type="sibTrans" cxnId="{B58260BC-BBB6-4D55-9B67-2FD7F693F6E5}">
      <dgm:prSet/>
      <dgm:spPr/>
      <dgm:t>
        <a:bodyPr/>
        <a:lstStyle/>
        <a:p>
          <a:endParaRPr lang="ru-RU"/>
        </a:p>
      </dgm:t>
    </dgm:pt>
    <dgm:pt modelId="{43787844-9434-4F7A-B262-4B0BC4155F3B}">
      <dgm:prSet/>
      <dgm:spPr/>
      <dgm:t>
        <a:bodyPr/>
        <a:lstStyle/>
        <a:p>
          <a:r>
            <a:rPr lang="ru-RU" smtClean="0"/>
            <a:t>публикация </a:t>
          </a:r>
          <a:r>
            <a:rPr lang="ru-RU" dirty="0" smtClean="0"/>
            <a:t>контента в нескольких </a:t>
          </a:r>
          <a:r>
            <a:rPr lang="ru-RU" dirty="0" err="1" smtClean="0"/>
            <a:t>соц.сетях</a:t>
          </a:r>
          <a:r>
            <a:rPr lang="ru-RU" dirty="0" smtClean="0"/>
            <a:t>.</a:t>
          </a:r>
          <a:endParaRPr lang="ru-RU" dirty="0"/>
        </a:p>
      </dgm:t>
    </dgm:pt>
    <dgm:pt modelId="{99AB3D53-7D65-4D08-A3F5-2535F1D6E1FF}" type="parTrans" cxnId="{CBD69BCD-CEB6-476C-B1B3-FB6042FE3319}">
      <dgm:prSet/>
      <dgm:spPr/>
      <dgm:t>
        <a:bodyPr/>
        <a:lstStyle/>
        <a:p>
          <a:endParaRPr lang="ru-RU"/>
        </a:p>
      </dgm:t>
    </dgm:pt>
    <dgm:pt modelId="{F0636B54-A9F5-4F98-A722-33EF18338C75}" type="sibTrans" cxnId="{CBD69BCD-CEB6-476C-B1B3-FB6042FE3319}">
      <dgm:prSet/>
      <dgm:spPr/>
      <dgm:t>
        <a:bodyPr/>
        <a:lstStyle/>
        <a:p>
          <a:endParaRPr lang="ru-RU"/>
        </a:p>
      </dgm:t>
    </dgm:pt>
    <dgm:pt modelId="{451719CD-A768-4AB9-98C5-CC3781AE26DD}" type="pres">
      <dgm:prSet presAssocID="{726BB44C-4E8C-4DC5-A60E-573C9EB8C38E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B1BBE42-1932-4E33-84EE-E41C190D580F}" type="pres">
      <dgm:prSet presAssocID="{23E550F5-077C-4757-96A6-9A0010B58644}" presName="composite" presStyleCnt="0"/>
      <dgm:spPr/>
    </dgm:pt>
    <dgm:pt modelId="{08DA2196-0DF3-484F-B9B4-CF89918F2FF8}" type="pres">
      <dgm:prSet presAssocID="{23E550F5-077C-4757-96A6-9A0010B58644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9FDD6B-6111-40BF-B040-DF7D62D86693}" type="pres">
      <dgm:prSet presAssocID="{23E550F5-077C-4757-96A6-9A0010B58644}" presName="descendantText" presStyleLbl="alignAcc1" presStyleIdx="0" presStyleCnt="4" custLinFactNeighborX="-711" custLinFactNeighborY="-4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4946AE-D6DC-4F3E-B7B7-DCE2C57600ED}" type="pres">
      <dgm:prSet presAssocID="{9C0E2581-7B2F-471A-B360-24608B4DA61E}" presName="sp" presStyleCnt="0"/>
      <dgm:spPr/>
    </dgm:pt>
    <dgm:pt modelId="{BC4063E9-69FE-4099-B179-182A5F074EA0}" type="pres">
      <dgm:prSet presAssocID="{0F0EA5F4-589A-4817-B66E-E5B00AF0931B}" presName="composite" presStyleCnt="0"/>
      <dgm:spPr/>
    </dgm:pt>
    <dgm:pt modelId="{68B36429-31EA-4028-8DC4-26058083EBA9}" type="pres">
      <dgm:prSet presAssocID="{0F0EA5F4-589A-4817-B66E-E5B00AF0931B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3B6122-6195-48D9-A0F3-F93514BF275A}" type="pres">
      <dgm:prSet presAssocID="{0F0EA5F4-589A-4817-B66E-E5B00AF0931B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FF2F99-6B33-4FFB-B9F2-81F1AE70505E}" type="pres">
      <dgm:prSet presAssocID="{25E35216-DF68-42A6-8FC4-0E3406F3939D}" presName="sp" presStyleCnt="0"/>
      <dgm:spPr/>
    </dgm:pt>
    <dgm:pt modelId="{BB652263-0ECC-4BAD-9173-6F04FC4AB9BD}" type="pres">
      <dgm:prSet presAssocID="{ECCE7ACF-FAE3-42F5-A21C-6B565776DE5E}" presName="composite" presStyleCnt="0"/>
      <dgm:spPr/>
    </dgm:pt>
    <dgm:pt modelId="{9CE9DAC0-84EE-4B3F-835D-B93C482BCB08}" type="pres">
      <dgm:prSet presAssocID="{ECCE7ACF-FAE3-42F5-A21C-6B565776DE5E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A8838F-8AEC-45F1-8DB8-9760D44D7C95}" type="pres">
      <dgm:prSet presAssocID="{ECCE7ACF-FAE3-42F5-A21C-6B565776DE5E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0C37D7-F75F-45D9-9D19-F37524FA9DB7}" type="pres">
      <dgm:prSet presAssocID="{CD0586C1-A584-4BFD-AB1F-203A70E53101}" presName="sp" presStyleCnt="0"/>
      <dgm:spPr/>
    </dgm:pt>
    <dgm:pt modelId="{182B4294-A141-49BB-9E95-56FC8510DA86}" type="pres">
      <dgm:prSet presAssocID="{BB82C7B6-DAFC-4243-9F17-F4D200306938}" presName="composite" presStyleCnt="0"/>
      <dgm:spPr/>
    </dgm:pt>
    <dgm:pt modelId="{17600625-534D-451D-9DB8-8A2ADD79074A}" type="pres">
      <dgm:prSet presAssocID="{BB82C7B6-DAFC-4243-9F17-F4D200306938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D0AA028-D900-42FB-9486-37194359729F}" type="pres">
      <dgm:prSet presAssocID="{BB82C7B6-DAFC-4243-9F17-F4D200306938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8336055-CAE0-4EB0-A082-8DADA10B8348}" type="presOf" srcId="{F27F352C-EC6A-4057-A466-AFA48E9F70E1}" destId="{283B6122-6195-48D9-A0F3-F93514BF275A}" srcOrd="0" destOrd="0" presId="urn:microsoft.com/office/officeart/2005/8/layout/chevron2"/>
    <dgm:cxn modelId="{330EBEB6-5A13-44B0-AD01-DD1A37D3BE77}" type="presOf" srcId="{43787844-9434-4F7A-B262-4B0BC4155F3B}" destId="{0D0AA028-D900-42FB-9486-37194359729F}" srcOrd="0" destOrd="0" presId="urn:microsoft.com/office/officeart/2005/8/layout/chevron2"/>
    <dgm:cxn modelId="{AD486EE7-823B-403A-BBE1-E7B5AAFAAD94}" srcId="{0F0EA5F4-589A-4817-B66E-E5B00AF0931B}" destId="{F27F352C-EC6A-4057-A466-AFA48E9F70E1}" srcOrd="0" destOrd="0" parTransId="{DBE9131D-A477-4B2C-BF14-DA99D68400EA}" sibTransId="{7A0AA099-AA71-4D0A-A08D-AEC20587FB5F}"/>
    <dgm:cxn modelId="{74AA8308-F165-4A07-A992-40D2A3EE276A}" type="presOf" srcId="{0F0EA5F4-589A-4817-B66E-E5B00AF0931B}" destId="{68B36429-31EA-4028-8DC4-26058083EBA9}" srcOrd="0" destOrd="0" presId="urn:microsoft.com/office/officeart/2005/8/layout/chevron2"/>
    <dgm:cxn modelId="{247FD96F-CC35-4E36-8B71-4AA61787DF0D}" srcId="{726BB44C-4E8C-4DC5-A60E-573C9EB8C38E}" destId="{0F0EA5F4-589A-4817-B66E-E5B00AF0931B}" srcOrd="1" destOrd="0" parTransId="{7994CC11-EE31-41CE-BDE8-3FA2E29D7C80}" sibTransId="{25E35216-DF68-42A6-8FC4-0E3406F3939D}"/>
    <dgm:cxn modelId="{9FA14670-8576-4CFC-A3BD-0EB490883DBA}" type="presOf" srcId="{D378734A-9596-4008-940A-56CDD0D29116}" destId="{EE9FDD6B-6111-40BF-B040-DF7D62D86693}" srcOrd="0" destOrd="0" presId="urn:microsoft.com/office/officeart/2005/8/layout/chevron2"/>
    <dgm:cxn modelId="{B58260BC-BBB6-4D55-9B67-2FD7F693F6E5}" srcId="{726BB44C-4E8C-4DC5-A60E-573C9EB8C38E}" destId="{ECCE7ACF-FAE3-42F5-A21C-6B565776DE5E}" srcOrd="2" destOrd="0" parTransId="{87C5188A-D358-432F-869A-0A09CD1A45BC}" sibTransId="{CD0586C1-A584-4BFD-AB1F-203A70E53101}"/>
    <dgm:cxn modelId="{CBD69BCD-CEB6-476C-B1B3-FB6042FE3319}" srcId="{BB82C7B6-DAFC-4243-9F17-F4D200306938}" destId="{43787844-9434-4F7A-B262-4B0BC4155F3B}" srcOrd="0" destOrd="0" parTransId="{99AB3D53-7D65-4D08-A3F5-2535F1D6E1FF}" sibTransId="{F0636B54-A9F5-4F98-A722-33EF18338C75}"/>
    <dgm:cxn modelId="{DBDFC15A-9DA2-468E-ADC7-DAF660347A03}" type="presOf" srcId="{D511461F-8B1D-4D0A-8019-67EFE3CD4477}" destId="{B8A8838F-8AEC-45F1-8DB8-9760D44D7C95}" srcOrd="0" destOrd="0" presId="urn:microsoft.com/office/officeart/2005/8/layout/chevron2"/>
    <dgm:cxn modelId="{23718A56-8E8B-4EF8-8EE0-ED29B5132A92}" type="presOf" srcId="{ECCE7ACF-FAE3-42F5-A21C-6B565776DE5E}" destId="{9CE9DAC0-84EE-4B3F-835D-B93C482BCB08}" srcOrd="0" destOrd="0" presId="urn:microsoft.com/office/officeart/2005/8/layout/chevron2"/>
    <dgm:cxn modelId="{830AAF2A-78D0-480B-AA0F-1E4545498473}" srcId="{726BB44C-4E8C-4DC5-A60E-573C9EB8C38E}" destId="{BB82C7B6-DAFC-4243-9F17-F4D200306938}" srcOrd="3" destOrd="0" parTransId="{2A17BBD9-0A6A-4EA6-B900-FF7D11595A02}" sibTransId="{9D0F03FE-E504-4589-82C0-EAAADD779425}"/>
    <dgm:cxn modelId="{88F99B9E-CF23-4B68-8837-6C2A4F1468D5}" srcId="{23E550F5-077C-4757-96A6-9A0010B58644}" destId="{D378734A-9596-4008-940A-56CDD0D29116}" srcOrd="0" destOrd="0" parTransId="{CDB40579-2170-43D0-8A7C-2FA5A4F05AF1}" sibTransId="{4A258457-DF41-4263-A03D-268177A8B280}"/>
    <dgm:cxn modelId="{52A37D20-36F3-4BF9-839B-80E2BD7B0004}" type="presOf" srcId="{23E550F5-077C-4757-96A6-9A0010B58644}" destId="{08DA2196-0DF3-484F-B9B4-CF89918F2FF8}" srcOrd="0" destOrd="0" presId="urn:microsoft.com/office/officeart/2005/8/layout/chevron2"/>
    <dgm:cxn modelId="{B370B9A2-B9EC-46D5-9342-6654C9523103}" type="presOf" srcId="{BB82C7B6-DAFC-4243-9F17-F4D200306938}" destId="{17600625-534D-451D-9DB8-8A2ADD79074A}" srcOrd="0" destOrd="0" presId="urn:microsoft.com/office/officeart/2005/8/layout/chevron2"/>
    <dgm:cxn modelId="{7411B0AD-07F2-45F5-B714-DFA04F7F517B}" type="presOf" srcId="{726BB44C-4E8C-4DC5-A60E-573C9EB8C38E}" destId="{451719CD-A768-4AB9-98C5-CC3781AE26DD}" srcOrd="0" destOrd="0" presId="urn:microsoft.com/office/officeart/2005/8/layout/chevron2"/>
    <dgm:cxn modelId="{D18DC587-4C41-432B-9601-6691D17B1C02}" srcId="{ECCE7ACF-FAE3-42F5-A21C-6B565776DE5E}" destId="{D511461F-8B1D-4D0A-8019-67EFE3CD4477}" srcOrd="0" destOrd="0" parTransId="{0C88876F-3568-4AE0-9685-A3EE60A6A981}" sibTransId="{65210883-DFB6-4806-BB4F-E533CB5C2937}"/>
    <dgm:cxn modelId="{E9121E15-B0B5-452E-91BC-6E7C25F01599}" srcId="{726BB44C-4E8C-4DC5-A60E-573C9EB8C38E}" destId="{23E550F5-077C-4757-96A6-9A0010B58644}" srcOrd="0" destOrd="0" parTransId="{8F1174A2-098B-4FC9-AA5C-23397B58140B}" sibTransId="{9C0E2581-7B2F-471A-B360-24608B4DA61E}"/>
    <dgm:cxn modelId="{13E52797-9AFE-4314-A942-36501A2F2BDF}" type="presParOf" srcId="{451719CD-A768-4AB9-98C5-CC3781AE26DD}" destId="{DB1BBE42-1932-4E33-84EE-E41C190D580F}" srcOrd="0" destOrd="0" presId="urn:microsoft.com/office/officeart/2005/8/layout/chevron2"/>
    <dgm:cxn modelId="{9F3EC151-C421-4CF0-80CE-3AD4F8C45194}" type="presParOf" srcId="{DB1BBE42-1932-4E33-84EE-E41C190D580F}" destId="{08DA2196-0DF3-484F-B9B4-CF89918F2FF8}" srcOrd="0" destOrd="0" presId="urn:microsoft.com/office/officeart/2005/8/layout/chevron2"/>
    <dgm:cxn modelId="{D9D934D5-B024-4753-B3F3-2B8BF734731F}" type="presParOf" srcId="{DB1BBE42-1932-4E33-84EE-E41C190D580F}" destId="{EE9FDD6B-6111-40BF-B040-DF7D62D86693}" srcOrd="1" destOrd="0" presId="urn:microsoft.com/office/officeart/2005/8/layout/chevron2"/>
    <dgm:cxn modelId="{BF6C909F-7BC1-47F6-B26B-EF0B10342AA5}" type="presParOf" srcId="{451719CD-A768-4AB9-98C5-CC3781AE26DD}" destId="{134946AE-D6DC-4F3E-B7B7-DCE2C57600ED}" srcOrd="1" destOrd="0" presId="urn:microsoft.com/office/officeart/2005/8/layout/chevron2"/>
    <dgm:cxn modelId="{29F73390-286C-4ECE-851C-020B1EF54CFE}" type="presParOf" srcId="{451719CD-A768-4AB9-98C5-CC3781AE26DD}" destId="{BC4063E9-69FE-4099-B179-182A5F074EA0}" srcOrd="2" destOrd="0" presId="urn:microsoft.com/office/officeart/2005/8/layout/chevron2"/>
    <dgm:cxn modelId="{E3EC9F2D-46ED-479D-9DED-B67F0EF39375}" type="presParOf" srcId="{BC4063E9-69FE-4099-B179-182A5F074EA0}" destId="{68B36429-31EA-4028-8DC4-26058083EBA9}" srcOrd="0" destOrd="0" presId="urn:microsoft.com/office/officeart/2005/8/layout/chevron2"/>
    <dgm:cxn modelId="{91E9F1E7-1EB2-408B-8237-C09E9E7C7289}" type="presParOf" srcId="{BC4063E9-69FE-4099-B179-182A5F074EA0}" destId="{283B6122-6195-48D9-A0F3-F93514BF275A}" srcOrd="1" destOrd="0" presId="urn:microsoft.com/office/officeart/2005/8/layout/chevron2"/>
    <dgm:cxn modelId="{F1F56A40-8232-4526-978C-59BC471B5114}" type="presParOf" srcId="{451719CD-A768-4AB9-98C5-CC3781AE26DD}" destId="{A8FF2F99-6B33-4FFB-B9F2-81F1AE70505E}" srcOrd="3" destOrd="0" presId="urn:microsoft.com/office/officeart/2005/8/layout/chevron2"/>
    <dgm:cxn modelId="{1C1F1381-CA1D-4ABC-91E0-0819E27FDD7D}" type="presParOf" srcId="{451719CD-A768-4AB9-98C5-CC3781AE26DD}" destId="{BB652263-0ECC-4BAD-9173-6F04FC4AB9BD}" srcOrd="4" destOrd="0" presId="urn:microsoft.com/office/officeart/2005/8/layout/chevron2"/>
    <dgm:cxn modelId="{476C72A0-BA78-44EC-9E64-65E5F167A94D}" type="presParOf" srcId="{BB652263-0ECC-4BAD-9173-6F04FC4AB9BD}" destId="{9CE9DAC0-84EE-4B3F-835D-B93C482BCB08}" srcOrd="0" destOrd="0" presId="urn:microsoft.com/office/officeart/2005/8/layout/chevron2"/>
    <dgm:cxn modelId="{FA94A38D-B41C-447B-B38D-D422F285057A}" type="presParOf" srcId="{BB652263-0ECC-4BAD-9173-6F04FC4AB9BD}" destId="{B8A8838F-8AEC-45F1-8DB8-9760D44D7C95}" srcOrd="1" destOrd="0" presId="urn:microsoft.com/office/officeart/2005/8/layout/chevron2"/>
    <dgm:cxn modelId="{FB28519A-57CE-4DF7-85E0-C4EF08356E2F}" type="presParOf" srcId="{451719CD-A768-4AB9-98C5-CC3781AE26DD}" destId="{330C37D7-F75F-45D9-9D19-F37524FA9DB7}" srcOrd="5" destOrd="0" presId="urn:microsoft.com/office/officeart/2005/8/layout/chevron2"/>
    <dgm:cxn modelId="{330611FB-7D75-4950-8C7B-E7A3F840D95E}" type="presParOf" srcId="{451719CD-A768-4AB9-98C5-CC3781AE26DD}" destId="{182B4294-A141-49BB-9E95-56FC8510DA86}" srcOrd="6" destOrd="0" presId="urn:microsoft.com/office/officeart/2005/8/layout/chevron2"/>
    <dgm:cxn modelId="{1D50F6F3-707D-4EA9-AA8A-586E84116222}" type="presParOf" srcId="{182B4294-A141-49BB-9E95-56FC8510DA86}" destId="{17600625-534D-451D-9DB8-8A2ADD79074A}" srcOrd="0" destOrd="0" presId="urn:microsoft.com/office/officeart/2005/8/layout/chevron2"/>
    <dgm:cxn modelId="{D1016367-2822-460B-9957-A659B36F4BB9}" type="presParOf" srcId="{182B4294-A141-49BB-9E95-56FC8510DA86}" destId="{0D0AA028-D900-42FB-9486-37194359729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26BB44C-4E8C-4DC5-A60E-573C9EB8C38E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3E550F5-077C-4757-96A6-9A0010B58644}">
      <dgm:prSet phldrT="[Текст]" custT="1"/>
      <dgm:spPr/>
      <dgm:t>
        <a:bodyPr/>
        <a:lstStyle/>
        <a:p>
          <a:r>
            <a:rPr lang="ru-RU" sz="1600" dirty="0" smtClean="0"/>
            <a:t>1</a:t>
          </a:r>
          <a:endParaRPr lang="ru-RU" sz="1600" dirty="0"/>
        </a:p>
      </dgm:t>
    </dgm:pt>
    <dgm:pt modelId="{8F1174A2-098B-4FC9-AA5C-23397B58140B}" type="parTrans" cxnId="{E9121E15-B0B5-452E-91BC-6E7C25F01599}">
      <dgm:prSet/>
      <dgm:spPr/>
      <dgm:t>
        <a:bodyPr/>
        <a:lstStyle/>
        <a:p>
          <a:endParaRPr lang="ru-RU" sz="1200"/>
        </a:p>
      </dgm:t>
    </dgm:pt>
    <dgm:pt modelId="{9C0E2581-7B2F-471A-B360-24608B4DA61E}" type="sibTrans" cxnId="{E9121E15-B0B5-452E-91BC-6E7C25F01599}">
      <dgm:prSet/>
      <dgm:spPr/>
      <dgm:t>
        <a:bodyPr/>
        <a:lstStyle/>
        <a:p>
          <a:endParaRPr lang="ru-RU" sz="1200"/>
        </a:p>
      </dgm:t>
    </dgm:pt>
    <dgm:pt modelId="{D378734A-9596-4008-940A-56CDD0D29116}">
      <dgm:prSet phldrT="[Текст]" custT="1"/>
      <dgm:spPr/>
      <dgm:t>
        <a:bodyPr/>
        <a:lstStyle/>
        <a:p>
          <a:r>
            <a:rPr lang="ru-RU" sz="1600" dirty="0" smtClean="0"/>
            <a:t>консультирование по продуктам фирмы;</a:t>
          </a:r>
          <a:endParaRPr lang="ru-RU" sz="1600" dirty="0"/>
        </a:p>
      </dgm:t>
    </dgm:pt>
    <dgm:pt modelId="{CDB40579-2170-43D0-8A7C-2FA5A4F05AF1}" type="parTrans" cxnId="{88F99B9E-CF23-4B68-8837-6C2A4F1468D5}">
      <dgm:prSet/>
      <dgm:spPr/>
      <dgm:t>
        <a:bodyPr/>
        <a:lstStyle/>
        <a:p>
          <a:endParaRPr lang="ru-RU" sz="1200"/>
        </a:p>
      </dgm:t>
    </dgm:pt>
    <dgm:pt modelId="{4A258457-DF41-4263-A03D-268177A8B280}" type="sibTrans" cxnId="{88F99B9E-CF23-4B68-8837-6C2A4F1468D5}">
      <dgm:prSet/>
      <dgm:spPr/>
      <dgm:t>
        <a:bodyPr/>
        <a:lstStyle/>
        <a:p>
          <a:endParaRPr lang="ru-RU" sz="1200"/>
        </a:p>
      </dgm:t>
    </dgm:pt>
    <dgm:pt modelId="{4607224C-7E85-4A08-8262-09B064195B13}">
      <dgm:prSet custT="1"/>
      <dgm:spPr/>
      <dgm:t>
        <a:bodyPr/>
        <a:lstStyle/>
        <a:p>
          <a:r>
            <a:rPr lang="ru-RU" sz="1600" dirty="0" smtClean="0"/>
            <a:t>ответы на вопросы подписчиков;</a:t>
          </a:r>
          <a:endParaRPr lang="ru-RU" sz="1600" dirty="0"/>
        </a:p>
      </dgm:t>
    </dgm:pt>
    <dgm:pt modelId="{40392F0D-36E2-42D7-8A6B-EF35505B4F05}" type="parTrans" cxnId="{B7A18F28-848B-451C-A55E-166F32E06E14}">
      <dgm:prSet/>
      <dgm:spPr/>
      <dgm:t>
        <a:bodyPr/>
        <a:lstStyle/>
        <a:p>
          <a:endParaRPr lang="ru-RU" sz="1200"/>
        </a:p>
      </dgm:t>
    </dgm:pt>
    <dgm:pt modelId="{528DC57C-3D1B-4F54-86B0-CC2F05E43B70}" type="sibTrans" cxnId="{B7A18F28-848B-451C-A55E-166F32E06E14}">
      <dgm:prSet/>
      <dgm:spPr/>
      <dgm:t>
        <a:bodyPr/>
        <a:lstStyle/>
        <a:p>
          <a:endParaRPr lang="ru-RU" sz="1200"/>
        </a:p>
      </dgm:t>
    </dgm:pt>
    <dgm:pt modelId="{3A6EDDF7-198A-40A3-B883-87B012DA819F}">
      <dgm:prSet custT="1"/>
      <dgm:spPr/>
      <dgm:t>
        <a:bodyPr/>
        <a:lstStyle/>
        <a:p>
          <a:r>
            <a:rPr lang="ru-RU" sz="1600" dirty="0" smtClean="0"/>
            <a:t>отработка негативной реакции.</a:t>
          </a:r>
          <a:endParaRPr lang="ru-RU" sz="1600" dirty="0"/>
        </a:p>
      </dgm:t>
    </dgm:pt>
    <dgm:pt modelId="{00D63731-7A2A-45D2-B9A4-726AAFB9A692}" type="parTrans" cxnId="{C3B15740-7D32-4942-9517-93F05FE671BC}">
      <dgm:prSet/>
      <dgm:spPr/>
      <dgm:t>
        <a:bodyPr/>
        <a:lstStyle/>
        <a:p>
          <a:endParaRPr lang="ru-RU" sz="1200"/>
        </a:p>
      </dgm:t>
    </dgm:pt>
    <dgm:pt modelId="{86AF5C17-C898-44B9-A6A7-41A7D31EAE8B}" type="sibTrans" cxnId="{C3B15740-7D32-4942-9517-93F05FE671BC}">
      <dgm:prSet/>
      <dgm:spPr/>
      <dgm:t>
        <a:bodyPr/>
        <a:lstStyle/>
        <a:p>
          <a:endParaRPr lang="ru-RU" sz="1200"/>
        </a:p>
      </dgm:t>
    </dgm:pt>
    <dgm:pt modelId="{309366B9-A2FA-43A4-93FC-55F4A3294513}">
      <dgm:prSet phldrT="[Текст]" custT="1"/>
      <dgm:spPr/>
      <dgm:t>
        <a:bodyPr/>
        <a:lstStyle/>
        <a:p>
          <a:r>
            <a:rPr lang="ru-RU" sz="1600" dirty="0" smtClean="0"/>
            <a:t>2</a:t>
          </a:r>
          <a:endParaRPr lang="ru-RU" sz="1600" dirty="0"/>
        </a:p>
      </dgm:t>
    </dgm:pt>
    <dgm:pt modelId="{BA1693BA-5F16-4EF1-84E8-41EEC4C060DE}" type="parTrans" cxnId="{1E0F1DE5-B927-40E2-ACC2-D657D83710A5}">
      <dgm:prSet/>
      <dgm:spPr/>
      <dgm:t>
        <a:bodyPr/>
        <a:lstStyle/>
        <a:p>
          <a:endParaRPr lang="ru-RU" sz="1200"/>
        </a:p>
      </dgm:t>
    </dgm:pt>
    <dgm:pt modelId="{E8991309-EEC7-4B47-AB14-018B07AED220}" type="sibTrans" cxnId="{1E0F1DE5-B927-40E2-ACC2-D657D83710A5}">
      <dgm:prSet/>
      <dgm:spPr/>
      <dgm:t>
        <a:bodyPr/>
        <a:lstStyle/>
        <a:p>
          <a:endParaRPr lang="ru-RU" sz="1200"/>
        </a:p>
      </dgm:t>
    </dgm:pt>
    <dgm:pt modelId="{4369E39E-81A9-4A75-8E7A-92832D8BD763}">
      <dgm:prSet custT="1"/>
      <dgm:spPr/>
      <dgm:t>
        <a:bodyPr/>
        <a:lstStyle/>
        <a:p>
          <a:r>
            <a:rPr lang="ru-RU" sz="1600" dirty="0" smtClean="0"/>
            <a:t>3</a:t>
          </a:r>
          <a:endParaRPr lang="ru-RU" sz="1600" dirty="0"/>
        </a:p>
      </dgm:t>
    </dgm:pt>
    <dgm:pt modelId="{C9330F6E-AD1B-46D2-AD23-953C5BEC2D27}" type="parTrans" cxnId="{6EBBF09E-2F33-4417-9763-1F96A242FFA9}">
      <dgm:prSet/>
      <dgm:spPr/>
      <dgm:t>
        <a:bodyPr/>
        <a:lstStyle/>
        <a:p>
          <a:endParaRPr lang="ru-RU" sz="1200"/>
        </a:p>
      </dgm:t>
    </dgm:pt>
    <dgm:pt modelId="{168ED61A-B243-4FD3-9A5D-65C1DB5035D4}" type="sibTrans" cxnId="{6EBBF09E-2F33-4417-9763-1F96A242FFA9}">
      <dgm:prSet/>
      <dgm:spPr/>
      <dgm:t>
        <a:bodyPr/>
        <a:lstStyle/>
        <a:p>
          <a:endParaRPr lang="ru-RU" sz="1200"/>
        </a:p>
      </dgm:t>
    </dgm:pt>
    <dgm:pt modelId="{451719CD-A768-4AB9-98C5-CC3781AE26DD}" type="pres">
      <dgm:prSet presAssocID="{726BB44C-4E8C-4DC5-A60E-573C9EB8C38E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B1BBE42-1932-4E33-84EE-E41C190D580F}" type="pres">
      <dgm:prSet presAssocID="{23E550F5-077C-4757-96A6-9A0010B58644}" presName="composite" presStyleCnt="0"/>
      <dgm:spPr/>
    </dgm:pt>
    <dgm:pt modelId="{08DA2196-0DF3-484F-B9B4-CF89918F2FF8}" type="pres">
      <dgm:prSet presAssocID="{23E550F5-077C-4757-96A6-9A0010B58644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9FDD6B-6111-40BF-B040-DF7D62D86693}" type="pres">
      <dgm:prSet presAssocID="{23E550F5-077C-4757-96A6-9A0010B58644}" presName="descendantText" presStyleLbl="alignAcc1" presStyleIdx="0" presStyleCnt="3" custLinFactNeighborX="-711" custLinFactNeighborY="-4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4946AE-D6DC-4F3E-B7B7-DCE2C57600ED}" type="pres">
      <dgm:prSet presAssocID="{9C0E2581-7B2F-471A-B360-24608B4DA61E}" presName="sp" presStyleCnt="0"/>
      <dgm:spPr/>
    </dgm:pt>
    <dgm:pt modelId="{7018CE53-CD90-4EB0-97DC-BCB48C30081C}" type="pres">
      <dgm:prSet presAssocID="{309366B9-A2FA-43A4-93FC-55F4A3294513}" presName="composite" presStyleCnt="0"/>
      <dgm:spPr/>
    </dgm:pt>
    <dgm:pt modelId="{7D58A4D7-1B50-4D8A-BBA3-99315239110C}" type="pres">
      <dgm:prSet presAssocID="{309366B9-A2FA-43A4-93FC-55F4A3294513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544C4D-F11A-40C3-AE3C-336555EF92C2}" type="pres">
      <dgm:prSet presAssocID="{309366B9-A2FA-43A4-93FC-55F4A3294513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F0214D-8EF5-4148-B695-091EC8D36C9A}" type="pres">
      <dgm:prSet presAssocID="{E8991309-EEC7-4B47-AB14-018B07AED220}" presName="sp" presStyleCnt="0"/>
      <dgm:spPr/>
    </dgm:pt>
    <dgm:pt modelId="{0E065564-0AE0-43B2-AABF-AF08DC185AA2}" type="pres">
      <dgm:prSet presAssocID="{4369E39E-81A9-4A75-8E7A-92832D8BD763}" presName="composite" presStyleCnt="0"/>
      <dgm:spPr/>
    </dgm:pt>
    <dgm:pt modelId="{AFC70AB9-A511-4DA7-BD99-7FADBCAD72BE}" type="pres">
      <dgm:prSet presAssocID="{4369E39E-81A9-4A75-8E7A-92832D8BD763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8B8762-ECEE-4B53-B0B7-33528AE4B6D4}" type="pres">
      <dgm:prSet presAssocID="{4369E39E-81A9-4A75-8E7A-92832D8BD763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8A6E245-8FD8-4B3D-93FB-AF881F224D6B}" type="presOf" srcId="{D378734A-9596-4008-940A-56CDD0D29116}" destId="{EE9FDD6B-6111-40BF-B040-DF7D62D86693}" srcOrd="0" destOrd="0" presId="urn:microsoft.com/office/officeart/2005/8/layout/chevron2"/>
    <dgm:cxn modelId="{A1F74E4E-EFF2-4971-A711-D3A05420C5C2}" type="presOf" srcId="{4369E39E-81A9-4A75-8E7A-92832D8BD763}" destId="{AFC70AB9-A511-4DA7-BD99-7FADBCAD72BE}" srcOrd="0" destOrd="0" presId="urn:microsoft.com/office/officeart/2005/8/layout/chevron2"/>
    <dgm:cxn modelId="{B7A18F28-848B-451C-A55E-166F32E06E14}" srcId="{309366B9-A2FA-43A4-93FC-55F4A3294513}" destId="{4607224C-7E85-4A08-8262-09B064195B13}" srcOrd="0" destOrd="0" parTransId="{40392F0D-36E2-42D7-8A6B-EF35505B4F05}" sibTransId="{528DC57C-3D1B-4F54-86B0-CC2F05E43B70}"/>
    <dgm:cxn modelId="{2E318134-E46B-4B93-9CD4-9123D1BF77D9}" type="presOf" srcId="{726BB44C-4E8C-4DC5-A60E-573C9EB8C38E}" destId="{451719CD-A768-4AB9-98C5-CC3781AE26DD}" srcOrd="0" destOrd="0" presId="urn:microsoft.com/office/officeart/2005/8/layout/chevron2"/>
    <dgm:cxn modelId="{88F99B9E-CF23-4B68-8837-6C2A4F1468D5}" srcId="{23E550F5-077C-4757-96A6-9A0010B58644}" destId="{D378734A-9596-4008-940A-56CDD0D29116}" srcOrd="0" destOrd="0" parTransId="{CDB40579-2170-43D0-8A7C-2FA5A4F05AF1}" sibTransId="{4A258457-DF41-4263-A03D-268177A8B280}"/>
    <dgm:cxn modelId="{92785E76-5C19-4E7D-A4EB-73B23294BC3F}" type="presOf" srcId="{4607224C-7E85-4A08-8262-09B064195B13}" destId="{F6544C4D-F11A-40C3-AE3C-336555EF92C2}" srcOrd="0" destOrd="0" presId="urn:microsoft.com/office/officeart/2005/8/layout/chevron2"/>
    <dgm:cxn modelId="{9ADBD7C9-2F03-45E2-9B8E-901A3BADC496}" type="presOf" srcId="{309366B9-A2FA-43A4-93FC-55F4A3294513}" destId="{7D58A4D7-1B50-4D8A-BBA3-99315239110C}" srcOrd="0" destOrd="0" presId="urn:microsoft.com/office/officeart/2005/8/layout/chevron2"/>
    <dgm:cxn modelId="{E9121E15-B0B5-452E-91BC-6E7C25F01599}" srcId="{726BB44C-4E8C-4DC5-A60E-573C9EB8C38E}" destId="{23E550F5-077C-4757-96A6-9A0010B58644}" srcOrd="0" destOrd="0" parTransId="{8F1174A2-098B-4FC9-AA5C-23397B58140B}" sibTransId="{9C0E2581-7B2F-471A-B360-24608B4DA61E}"/>
    <dgm:cxn modelId="{6EBBF09E-2F33-4417-9763-1F96A242FFA9}" srcId="{726BB44C-4E8C-4DC5-A60E-573C9EB8C38E}" destId="{4369E39E-81A9-4A75-8E7A-92832D8BD763}" srcOrd="2" destOrd="0" parTransId="{C9330F6E-AD1B-46D2-AD23-953C5BEC2D27}" sibTransId="{168ED61A-B243-4FD3-9A5D-65C1DB5035D4}"/>
    <dgm:cxn modelId="{4FCC3EB3-80CB-4419-8A35-908E9C3C3607}" type="presOf" srcId="{23E550F5-077C-4757-96A6-9A0010B58644}" destId="{08DA2196-0DF3-484F-B9B4-CF89918F2FF8}" srcOrd="0" destOrd="0" presId="urn:microsoft.com/office/officeart/2005/8/layout/chevron2"/>
    <dgm:cxn modelId="{C3B15740-7D32-4942-9517-93F05FE671BC}" srcId="{4369E39E-81A9-4A75-8E7A-92832D8BD763}" destId="{3A6EDDF7-198A-40A3-B883-87B012DA819F}" srcOrd="0" destOrd="0" parTransId="{00D63731-7A2A-45D2-B9A4-726AAFB9A692}" sibTransId="{86AF5C17-C898-44B9-A6A7-41A7D31EAE8B}"/>
    <dgm:cxn modelId="{1E0F1DE5-B927-40E2-ACC2-D657D83710A5}" srcId="{726BB44C-4E8C-4DC5-A60E-573C9EB8C38E}" destId="{309366B9-A2FA-43A4-93FC-55F4A3294513}" srcOrd="1" destOrd="0" parTransId="{BA1693BA-5F16-4EF1-84E8-41EEC4C060DE}" sibTransId="{E8991309-EEC7-4B47-AB14-018B07AED220}"/>
    <dgm:cxn modelId="{E53E2AA2-D523-4D18-8E19-941A450FC15D}" type="presOf" srcId="{3A6EDDF7-198A-40A3-B883-87B012DA819F}" destId="{CA8B8762-ECEE-4B53-B0B7-33528AE4B6D4}" srcOrd="0" destOrd="0" presId="urn:microsoft.com/office/officeart/2005/8/layout/chevron2"/>
    <dgm:cxn modelId="{824F8727-F588-4844-9D6C-7C1C3748362A}" type="presParOf" srcId="{451719CD-A768-4AB9-98C5-CC3781AE26DD}" destId="{DB1BBE42-1932-4E33-84EE-E41C190D580F}" srcOrd="0" destOrd="0" presId="urn:microsoft.com/office/officeart/2005/8/layout/chevron2"/>
    <dgm:cxn modelId="{33981FC2-9E22-4177-9D6C-41F529B797FC}" type="presParOf" srcId="{DB1BBE42-1932-4E33-84EE-E41C190D580F}" destId="{08DA2196-0DF3-484F-B9B4-CF89918F2FF8}" srcOrd="0" destOrd="0" presId="urn:microsoft.com/office/officeart/2005/8/layout/chevron2"/>
    <dgm:cxn modelId="{E504E878-6B31-4EC1-9B19-CF2AD525439B}" type="presParOf" srcId="{DB1BBE42-1932-4E33-84EE-E41C190D580F}" destId="{EE9FDD6B-6111-40BF-B040-DF7D62D86693}" srcOrd="1" destOrd="0" presId="urn:microsoft.com/office/officeart/2005/8/layout/chevron2"/>
    <dgm:cxn modelId="{7F9E73D4-712B-4B2B-9EB2-8846E6D6EB5F}" type="presParOf" srcId="{451719CD-A768-4AB9-98C5-CC3781AE26DD}" destId="{134946AE-D6DC-4F3E-B7B7-DCE2C57600ED}" srcOrd="1" destOrd="0" presId="urn:microsoft.com/office/officeart/2005/8/layout/chevron2"/>
    <dgm:cxn modelId="{9AD36C1D-D426-4F23-8E31-4D81CE5D5F9C}" type="presParOf" srcId="{451719CD-A768-4AB9-98C5-CC3781AE26DD}" destId="{7018CE53-CD90-4EB0-97DC-BCB48C30081C}" srcOrd="2" destOrd="0" presId="urn:microsoft.com/office/officeart/2005/8/layout/chevron2"/>
    <dgm:cxn modelId="{2F09C200-564F-49CA-8D03-3E81B4A653ED}" type="presParOf" srcId="{7018CE53-CD90-4EB0-97DC-BCB48C30081C}" destId="{7D58A4D7-1B50-4D8A-BBA3-99315239110C}" srcOrd="0" destOrd="0" presId="urn:microsoft.com/office/officeart/2005/8/layout/chevron2"/>
    <dgm:cxn modelId="{A21C8545-8C5A-4FAE-99C5-962A61F471F4}" type="presParOf" srcId="{7018CE53-CD90-4EB0-97DC-BCB48C30081C}" destId="{F6544C4D-F11A-40C3-AE3C-336555EF92C2}" srcOrd="1" destOrd="0" presId="urn:microsoft.com/office/officeart/2005/8/layout/chevron2"/>
    <dgm:cxn modelId="{0A307245-3FD8-4B65-9895-A50A33D3B481}" type="presParOf" srcId="{451719CD-A768-4AB9-98C5-CC3781AE26DD}" destId="{B2F0214D-8EF5-4148-B695-091EC8D36C9A}" srcOrd="3" destOrd="0" presId="urn:microsoft.com/office/officeart/2005/8/layout/chevron2"/>
    <dgm:cxn modelId="{6E09B202-5E02-444C-9093-FB3AC96D6064}" type="presParOf" srcId="{451719CD-A768-4AB9-98C5-CC3781AE26DD}" destId="{0E065564-0AE0-43B2-AABF-AF08DC185AA2}" srcOrd="4" destOrd="0" presId="urn:microsoft.com/office/officeart/2005/8/layout/chevron2"/>
    <dgm:cxn modelId="{8FD29CDB-2F18-4F6C-B4DB-98B43FF90D5C}" type="presParOf" srcId="{0E065564-0AE0-43B2-AABF-AF08DC185AA2}" destId="{AFC70AB9-A511-4DA7-BD99-7FADBCAD72BE}" srcOrd="0" destOrd="0" presId="urn:microsoft.com/office/officeart/2005/8/layout/chevron2"/>
    <dgm:cxn modelId="{1EF1D3F4-C6D7-48BF-B09A-C6361340BB58}" type="presParOf" srcId="{0E065564-0AE0-43B2-AABF-AF08DC185AA2}" destId="{CA8B8762-ECEE-4B53-B0B7-33528AE4B6D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C52523E-4B3D-4BC4-9409-D2731A55B2F3}" type="doc">
      <dgm:prSet loTypeId="urn:microsoft.com/office/officeart/2005/8/layout/list1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8BDF2DF3-2AFA-42CA-8720-F677AE0BAE2D}">
      <dgm:prSet phldrT="[Текст]"/>
      <dgm:spPr/>
      <dgm:t>
        <a:bodyPr/>
        <a:lstStyle/>
        <a:p>
          <a:r>
            <a:rPr lang="ru-RU" b="0" i="0" smtClean="0"/>
            <a:t>Присвоение креативу отметки «реклама»;</a:t>
          </a:r>
          <a:endParaRPr lang="ru-RU" dirty="0"/>
        </a:p>
      </dgm:t>
    </dgm:pt>
    <dgm:pt modelId="{E503D6BB-F1A2-4907-A707-8BE6455F59B3}" type="parTrans" cxnId="{C1A47C14-FE25-4154-92C9-E30AD63CC4F2}">
      <dgm:prSet/>
      <dgm:spPr/>
      <dgm:t>
        <a:bodyPr/>
        <a:lstStyle/>
        <a:p>
          <a:endParaRPr lang="ru-RU"/>
        </a:p>
      </dgm:t>
    </dgm:pt>
    <dgm:pt modelId="{19757FF2-3CF7-4776-8FA2-19C959C6F4FE}" type="sibTrans" cxnId="{C1A47C14-FE25-4154-92C9-E30AD63CC4F2}">
      <dgm:prSet/>
      <dgm:spPr/>
      <dgm:t>
        <a:bodyPr/>
        <a:lstStyle/>
        <a:p>
          <a:endParaRPr lang="ru-RU"/>
        </a:p>
      </dgm:t>
    </dgm:pt>
    <dgm:pt modelId="{E692F002-D998-4CD1-9688-C212C059A791}">
      <dgm:prSet/>
      <dgm:spPr/>
      <dgm:t>
        <a:bodyPr/>
        <a:lstStyle/>
        <a:p>
          <a:r>
            <a:rPr lang="ru-RU" b="0" i="0" dirty="0" smtClean="0"/>
            <a:t>Отправление данных о конечном рекламодателе;</a:t>
          </a:r>
          <a:endParaRPr lang="ru-RU" b="0" i="0" dirty="0"/>
        </a:p>
      </dgm:t>
    </dgm:pt>
    <dgm:pt modelId="{6A40BF4A-6FF8-4B2A-8E25-5BA639C8A0E4}" type="parTrans" cxnId="{0C3E0C9A-4C8F-45AD-B2E8-16A945B95EC9}">
      <dgm:prSet/>
      <dgm:spPr/>
      <dgm:t>
        <a:bodyPr/>
        <a:lstStyle/>
        <a:p>
          <a:endParaRPr lang="ru-RU"/>
        </a:p>
      </dgm:t>
    </dgm:pt>
    <dgm:pt modelId="{08686A39-A87D-457E-AA10-D3275DDAFA1A}" type="sibTrans" cxnId="{0C3E0C9A-4C8F-45AD-B2E8-16A945B95EC9}">
      <dgm:prSet/>
      <dgm:spPr/>
      <dgm:t>
        <a:bodyPr/>
        <a:lstStyle/>
        <a:p>
          <a:endParaRPr lang="ru-RU"/>
        </a:p>
      </dgm:t>
    </dgm:pt>
    <dgm:pt modelId="{8C12121D-C776-4559-B3BE-A5AB422A00D0}">
      <dgm:prSet/>
      <dgm:spPr/>
      <dgm:t>
        <a:bodyPr/>
        <a:lstStyle/>
        <a:p>
          <a:r>
            <a:rPr lang="ru-RU" b="0" i="0" dirty="0" smtClean="0"/>
            <a:t>Получение специального </a:t>
          </a:r>
          <a:r>
            <a:rPr lang="ru-RU" b="0" i="0" dirty="0" err="1" smtClean="0"/>
            <a:t>токена</a:t>
          </a:r>
          <a:r>
            <a:rPr lang="ru-RU" b="0" i="0" dirty="0" smtClean="0"/>
            <a:t> (идентификатора рекламы)</a:t>
          </a:r>
          <a:endParaRPr lang="ru-RU" b="0" i="0" dirty="0"/>
        </a:p>
      </dgm:t>
    </dgm:pt>
    <dgm:pt modelId="{70840D53-4DA9-4370-BDC7-BACE99F0D67E}" type="parTrans" cxnId="{2E433639-1316-49FE-AB3F-5A43923DBE3C}">
      <dgm:prSet/>
      <dgm:spPr/>
      <dgm:t>
        <a:bodyPr/>
        <a:lstStyle/>
        <a:p>
          <a:endParaRPr lang="ru-RU"/>
        </a:p>
      </dgm:t>
    </dgm:pt>
    <dgm:pt modelId="{C58D366C-98E4-43F9-8421-B4BC3CF5EC6E}" type="sibTrans" cxnId="{2E433639-1316-49FE-AB3F-5A43923DBE3C}">
      <dgm:prSet/>
      <dgm:spPr/>
      <dgm:t>
        <a:bodyPr/>
        <a:lstStyle/>
        <a:p>
          <a:endParaRPr lang="ru-RU"/>
        </a:p>
      </dgm:t>
    </dgm:pt>
    <dgm:pt modelId="{22619CBB-5D79-47C9-8717-3E62FA2F01F9}" type="pres">
      <dgm:prSet presAssocID="{0C52523E-4B3D-4BC4-9409-D2731A55B2F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6D9FBFB-51E8-4901-8EAA-96E045CC9C2E}" type="pres">
      <dgm:prSet presAssocID="{8BDF2DF3-2AFA-42CA-8720-F677AE0BAE2D}" presName="parentLin" presStyleCnt="0"/>
      <dgm:spPr/>
    </dgm:pt>
    <dgm:pt modelId="{5566320B-C5B7-4D73-9807-B6B32319C4F5}" type="pres">
      <dgm:prSet presAssocID="{8BDF2DF3-2AFA-42CA-8720-F677AE0BAE2D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12366623-C82A-4C52-AFB7-DC54473F1189}" type="pres">
      <dgm:prSet presAssocID="{8BDF2DF3-2AFA-42CA-8720-F677AE0BAE2D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5FD564-A075-4B63-BADB-2129892A869F}" type="pres">
      <dgm:prSet presAssocID="{8BDF2DF3-2AFA-42CA-8720-F677AE0BAE2D}" presName="negativeSpace" presStyleCnt="0"/>
      <dgm:spPr/>
    </dgm:pt>
    <dgm:pt modelId="{C22590D9-3138-458C-AAAE-AD6DB14BE949}" type="pres">
      <dgm:prSet presAssocID="{8BDF2DF3-2AFA-42CA-8720-F677AE0BAE2D}" presName="childText" presStyleLbl="conFgAcc1" presStyleIdx="0" presStyleCnt="3">
        <dgm:presLayoutVars>
          <dgm:bulletEnabled val="1"/>
        </dgm:presLayoutVars>
      </dgm:prSet>
      <dgm:spPr/>
    </dgm:pt>
    <dgm:pt modelId="{EF822242-AE4E-49D3-8C13-6ED5A07083D5}" type="pres">
      <dgm:prSet presAssocID="{19757FF2-3CF7-4776-8FA2-19C959C6F4FE}" presName="spaceBetweenRectangles" presStyleCnt="0"/>
      <dgm:spPr/>
    </dgm:pt>
    <dgm:pt modelId="{AB61B8CB-FE91-41D4-AF87-732537A749A2}" type="pres">
      <dgm:prSet presAssocID="{E692F002-D998-4CD1-9688-C212C059A791}" presName="parentLin" presStyleCnt="0"/>
      <dgm:spPr/>
    </dgm:pt>
    <dgm:pt modelId="{4379FF09-CCBA-441E-BC99-447375237A7C}" type="pres">
      <dgm:prSet presAssocID="{E692F002-D998-4CD1-9688-C212C059A791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81069AC9-3F1A-43D5-B134-5CC5057D84FB}" type="pres">
      <dgm:prSet presAssocID="{E692F002-D998-4CD1-9688-C212C059A791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9FBAB2-2CA1-425A-93B3-D04DDB2E3CE9}" type="pres">
      <dgm:prSet presAssocID="{E692F002-D998-4CD1-9688-C212C059A791}" presName="negativeSpace" presStyleCnt="0"/>
      <dgm:spPr/>
    </dgm:pt>
    <dgm:pt modelId="{84C25463-B0F9-40AB-940D-A34B1EF708CA}" type="pres">
      <dgm:prSet presAssocID="{E692F002-D998-4CD1-9688-C212C059A791}" presName="childText" presStyleLbl="conFgAcc1" presStyleIdx="1" presStyleCnt="3">
        <dgm:presLayoutVars>
          <dgm:bulletEnabled val="1"/>
        </dgm:presLayoutVars>
      </dgm:prSet>
      <dgm:spPr/>
    </dgm:pt>
    <dgm:pt modelId="{45B9EE58-33DF-4CF3-BA76-A5ECEDC21F5F}" type="pres">
      <dgm:prSet presAssocID="{08686A39-A87D-457E-AA10-D3275DDAFA1A}" presName="spaceBetweenRectangles" presStyleCnt="0"/>
      <dgm:spPr/>
    </dgm:pt>
    <dgm:pt modelId="{10082809-2D97-4C08-B6D7-4B8E2CFCE943}" type="pres">
      <dgm:prSet presAssocID="{8C12121D-C776-4559-B3BE-A5AB422A00D0}" presName="parentLin" presStyleCnt="0"/>
      <dgm:spPr/>
    </dgm:pt>
    <dgm:pt modelId="{FBC1BE91-82B6-4FA3-875B-E0EDFD8E18B7}" type="pres">
      <dgm:prSet presAssocID="{8C12121D-C776-4559-B3BE-A5AB422A00D0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20C68152-57E2-4202-9259-85182444BBDF}" type="pres">
      <dgm:prSet presAssocID="{8C12121D-C776-4559-B3BE-A5AB422A00D0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768B8E-7FFA-4956-BD2F-53DA2D01F728}" type="pres">
      <dgm:prSet presAssocID="{8C12121D-C776-4559-B3BE-A5AB422A00D0}" presName="negativeSpace" presStyleCnt="0"/>
      <dgm:spPr/>
    </dgm:pt>
    <dgm:pt modelId="{72395857-ABBE-4B7B-9C54-7DE34F98D8FF}" type="pres">
      <dgm:prSet presAssocID="{8C12121D-C776-4559-B3BE-A5AB422A00D0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E18D00B5-DEA2-4491-A095-C37F3BC24268}" type="presOf" srcId="{8C12121D-C776-4559-B3BE-A5AB422A00D0}" destId="{20C68152-57E2-4202-9259-85182444BBDF}" srcOrd="1" destOrd="0" presId="urn:microsoft.com/office/officeart/2005/8/layout/list1"/>
    <dgm:cxn modelId="{312C0D40-102D-4E20-9D23-175E7CB27333}" type="presOf" srcId="{E692F002-D998-4CD1-9688-C212C059A791}" destId="{4379FF09-CCBA-441E-BC99-447375237A7C}" srcOrd="0" destOrd="0" presId="urn:microsoft.com/office/officeart/2005/8/layout/list1"/>
    <dgm:cxn modelId="{BCD48C31-EC47-44CB-9F63-983047901974}" type="presOf" srcId="{E692F002-D998-4CD1-9688-C212C059A791}" destId="{81069AC9-3F1A-43D5-B134-5CC5057D84FB}" srcOrd="1" destOrd="0" presId="urn:microsoft.com/office/officeart/2005/8/layout/list1"/>
    <dgm:cxn modelId="{C1A47C14-FE25-4154-92C9-E30AD63CC4F2}" srcId="{0C52523E-4B3D-4BC4-9409-D2731A55B2F3}" destId="{8BDF2DF3-2AFA-42CA-8720-F677AE0BAE2D}" srcOrd="0" destOrd="0" parTransId="{E503D6BB-F1A2-4907-A707-8BE6455F59B3}" sibTransId="{19757FF2-3CF7-4776-8FA2-19C959C6F4FE}"/>
    <dgm:cxn modelId="{1F1624EA-21AD-49E7-861F-497E676965EF}" type="presOf" srcId="{8BDF2DF3-2AFA-42CA-8720-F677AE0BAE2D}" destId="{5566320B-C5B7-4D73-9807-B6B32319C4F5}" srcOrd="0" destOrd="0" presId="urn:microsoft.com/office/officeart/2005/8/layout/list1"/>
    <dgm:cxn modelId="{0C3E0C9A-4C8F-45AD-B2E8-16A945B95EC9}" srcId="{0C52523E-4B3D-4BC4-9409-D2731A55B2F3}" destId="{E692F002-D998-4CD1-9688-C212C059A791}" srcOrd="1" destOrd="0" parTransId="{6A40BF4A-6FF8-4B2A-8E25-5BA639C8A0E4}" sibTransId="{08686A39-A87D-457E-AA10-D3275DDAFA1A}"/>
    <dgm:cxn modelId="{2E433639-1316-49FE-AB3F-5A43923DBE3C}" srcId="{0C52523E-4B3D-4BC4-9409-D2731A55B2F3}" destId="{8C12121D-C776-4559-B3BE-A5AB422A00D0}" srcOrd="2" destOrd="0" parTransId="{70840D53-4DA9-4370-BDC7-BACE99F0D67E}" sibTransId="{C58D366C-98E4-43F9-8421-B4BC3CF5EC6E}"/>
    <dgm:cxn modelId="{B141E740-C170-45AE-90BE-98C7FC569CA6}" type="presOf" srcId="{0C52523E-4B3D-4BC4-9409-D2731A55B2F3}" destId="{22619CBB-5D79-47C9-8717-3E62FA2F01F9}" srcOrd="0" destOrd="0" presId="urn:microsoft.com/office/officeart/2005/8/layout/list1"/>
    <dgm:cxn modelId="{E60E7D74-254A-4592-B065-48338F504983}" type="presOf" srcId="{8C12121D-C776-4559-B3BE-A5AB422A00D0}" destId="{FBC1BE91-82B6-4FA3-875B-E0EDFD8E18B7}" srcOrd="0" destOrd="0" presId="urn:microsoft.com/office/officeart/2005/8/layout/list1"/>
    <dgm:cxn modelId="{19F67ABC-EEB9-499A-8531-C24D83CCB51F}" type="presOf" srcId="{8BDF2DF3-2AFA-42CA-8720-F677AE0BAE2D}" destId="{12366623-C82A-4C52-AFB7-DC54473F1189}" srcOrd="1" destOrd="0" presId="urn:microsoft.com/office/officeart/2005/8/layout/list1"/>
    <dgm:cxn modelId="{CDF2C864-4269-48CD-B94E-9FEFF4FAEB10}" type="presParOf" srcId="{22619CBB-5D79-47C9-8717-3E62FA2F01F9}" destId="{46D9FBFB-51E8-4901-8EAA-96E045CC9C2E}" srcOrd="0" destOrd="0" presId="urn:microsoft.com/office/officeart/2005/8/layout/list1"/>
    <dgm:cxn modelId="{5386884A-FE73-4EE7-80E9-740A534CFF6C}" type="presParOf" srcId="{46D9FBFB-51E8-4901-8EAA-96E045CC9C2E}" destId="{5566320B-C5B7-4D73-9807-B6B32319C4F5}" srcOrd="0" destOrd="0" presId="urn:microsoft.com/office/officeart/2005/8/layout/list1"/>
    <dgm:cxn modelId="{F33B5038-08FF-4DDE-B920-46C11B8D6437}" type="presParOf" srcId="{46D9FBFB-51E8-4901-8EAA-96E045CC9C2E}" destId="{12366623-C82A-4C52-AFB7-DC54473F1189}" srcOrd="1" destOrd="0" presId="urn:microsoft.com/office/officeart/2005/8/layout/list1"/>
    <dgm:cxn modelId="{A880F8E4-AB15-484C-ACCD-B134EE95DFE5}" type="presParOf" srcId="{22619CBB-5D79-47C9-8717-3E62FA2F01F9}" destId="{195FD564-A075-4B63-BADB-2129892A869F}" srcOrd="1" destOrd="0" presId="urn:microsoft.com/office/officeart/2005/8/layout/list1"/>
    <dgm:cxn modelId="{A312A63A-8217-488C-A6B0-8C6B5DE81622}" type="presParOf" srcId="{22619CBB-5D79-47C9-8717-3E62FA2F01F9}" destId="{C22590D9-3138-458C-AAAE-AD6DB14BE949}" srcOrd="2" destOrd="0" presId="urn:microsoft.com/office/officeart/2005/8/layout/list1"/>
    <dgm:cxn modelId="{E264FCD9-97FC-48A3-A8EA-6CD221E61D69}" type="presParOf" srcId="{22619CBB-5D79-47C9-8717-3E62FA2F01F9}" destId="{EF822242-AE4E-49D3-8C13-6ED5A07083D5}" srcOrd="3" destOrd="0" presId="urn:microsoft.com/office/officeart/2005/8/layout/list1"/>
    <dgm:cxn modelId="{B897D184-EBBB-4EEB-A400-FCAF0B207E83}" type="presParOf" srcId="{22619CBB-5D79-47C9-8717-3E62FA2F01F9}" destId="{AB61B8CB-FE91-41D4-AF87-732537A749A2}" srcOrd="4" destOrd="0" presId="urn:microsoft.com/office/officeart/2005/8/layout/list1"/>
    <dgm:cxn modelId="{CD383859-D98F-4A6B-8B2D-00CC213E5306}" type="presParOf" srcId="{AB61B8CB-FE91-41D4-AF87-732537A749A2}" destId="{4379FF09-CCBA-441E-BC99-447375237A7C}" srcOrd="0" destOrd="0" presId="urn:microsoft.com/office/officeart/2005/8/layout/list1"/>
    <dgm:cxn modelId="{EE56F221-28D6-44F7-9889-E30E547C9C59}" type="presParOf" srcId="{AB61B8CB-FE91-41D4-AF87-732537A749A2}" destId="{81069AC9-3F1A-43D5-B134-5CC5057D84FB}" srcOrd="1" destOrd="0" presId="urn:microsoft.com/office/officeart/2005/8/layout/list1"/>
    <dgm:cxn modelId="{E5D6AEFC-722C-4EB8-B866-647D9228EA53}" type="presParOf" srcId="{22619CBB-5D79-47C9-8717-3E62FA2F01F9}" destId="{589FBAB2-2CA1-425A-93B3-D04DDB2E3CE9}" srcOrd="5" destOrd="0" presId="urn:microsoft.com/office/officeart/2005/8/layout/list1"/>
    <dgm:cxn modelId="{DDC5C810-9886-4F8E-AA7D-1422CCA77502}" type="presParOf" srcId="{22619CBB-5D79-47C9-8717-3E62FA2F01F9}" destId="{84C25463-B0F9-40AB-940D-A34B1EF708CA}" srcOrd="6" destOrd="0" presId="urn:microsoft.com/office/officeart/2005/8/layout/list1"/>
    <dgm:cxn modelId="{2E1E9765-F70B-4D28-A6DF-A126042DDD82}" type="presParOf" srcId="{22619CBB-5D79-47C9-8717-3E62FA2F01F9}" destId="{45B9EE58-33DF-4CF3-BA76-A5ECEDC21F5F}" srcOrd="7" destOrd="0" presId="urn:microsoft.com/office/officeart/2005/8/layout/list1"/>
    <dgm:cxn modelId="{B24B9EF9-0356-4CE7-B7AF-0D707B4D54BB}" type="presParOf" srcId="{22619CBB-5D79-47C9-8717-3E62FA2F01F9}" destId="{10082809-2D97-4C08-B6D7-4B8E2CFCE943}" srcOrd="8" destOrd="0" presId="urn:microsoft.com/office/officeart/2005/8/layout/list1"/>
    <dgm:cxn modelId="{B47BD34A-902F-4F7E-9E14-CB0397771939}" type="presParOf" srcId="{10082809-2D97-4C08-B6D7-4B8E2CFCE943}" destId="{FBC1BE91-82B6-4FA3-875B-E0EDFD8E18B7}" srcOrd="0" destOrd="0" presId="urn:microsoft.com/office/officeart/2005/8/layout/list1"/>
    <dgm:cxn modelId="{42C04092-E426-465E-840D-6B74013FA4F0}" type="presParOf" srcId="{10082809-2D97-4C08-B6D7-4B8E2CFCE943}" destId="{20C68152-57E2-4202-9259-85182444BBDF}" srcOrd="1" destOrd="0" presId="urn:microsoft.com/office/officeart/2005/8/layout/list1"/>
    <dgm:cxn modelId="{A5E357F4-D4F4-4DD2-A419-C73170337E0B}" type="presParOf" srcId="{22619CBB-5D79-47C9-8717-3E62FA2F01F9}" destId="{27768B8E-7FFA-4956-BD2F-53DA2D01F728}" srcOrd="9" destOrd="0" presId="urn:microsoft.com/office/officeart/2005/8/layout/list1"/>
    <dgm:cxn modelId="{32E83067-94C6-47F5-B0DB-16AF4FA99A8D}" type="presParOf" srcId="{22619CBB-5D79-47C9-8717-3E62FA2F01F9}" destId="{72395857-ABBE-4B7B-9C54-7DE34F98D8FF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713955-7B23-4B3B-94F2-49ED51E7859E}">
      <dsp:nvSpPr>
        <dsp:cNvPr id="0" name=""/>
        <dsp:cNvSpPr/>
      </dsp:nvSpPr>
      <dsp:spPr>
        <a:xfrm>
          <a:off x="0" y="54748"/>
          <a:ext cx="11787270" cy="7956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0" kern="1200" dirty="0" smtClean="0"/>
            <a:t>Изучение и анализ потребности участников сетевого взаимодействия, в образовательно-производственном кластере сферы сервиса и программах опережающего профессионального обучения</a:t>
          </a:r>
          <a:endParaRPr lang="ru-RU" sz="2000" kern="1200" dirty="0"/>
        </a:p>
      </dsp:txBody>
      <dsp:txXfrm>
        <a:off x="38838" y="93586"/>
        <a:ext cx="11709594" cy="717924"/>
      </dsp:txXfrm>
    </dsp:sp>
    <dsp:sp modelId="{BCD29D7C-99CC-40E9-8AC9-6800FDDAA949}">
      <dsp:nvSpPr>
        <dsp:cNvPr id="0" name=""/>
        <dsp:cNvSpPr/>
      </dsp:nvSpPr>
      <dsp:spPr>
        <a:xfrm>
          <a:off x="0" y="850348"/>
          <a:ext cx="11787270" cy="7865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4246" tIns="25400" rIns="142240" bIns="2540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/>
            <a:t>Разработка анкет и проведение опроса </a:t>
          </a:r>
          <a:r>
            <a:rPr lang="ru-RU" sz="1600" b="0" i="0" kern="1200" dirty="0" smtClean="0"/>
            <a:t>специалистов сферы туризма для выявления запросов профессионального сообщества и рынка труда; </a:t>
          </a: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b="0" i="0" kern="1200" dirty="0" smtClean="0"/>
            <a:t>Определение возможных направлений для формирования программ опережающего профессионального обучения</a:t>
          </a:r>
          <a:endParaRPr lang="ru-RU" sz="1600" kern="1200" dirty="0"/>
        </a:p>
      </dsp:txBody>
      <dsp:txXfrm>
        <a:off x="0" y="850348"/>
        <a:ext cx="11787270" cy="786599"/>
      </dsp:txXfrm>
    </dsp:sp>
    <dsp:sp modelId="{87EB31DF-11CE-4C00-BBC3-1B5C73F6D426}">
      <dsp:nvSpPr>
        <dsp:cNvPr id="0" name=""/>
        <dsp:cNvSpPr/>
      </dsp:nvSpPr>
      <dsp:spPr>
        <a:xfrm>
          <a:off x="0" y="1636948"/>
          <a:ext cx="11787270" cy="795600"/>
        </a:xfrm>
        <a:prstGeom prst="roundRect">
          <a:avLst/>
        </a:prstGeom>
        <a:solidFill>
          <a:schemeClr val="accent4">
            <a:hueOff val="-571422"/>
            <a:satOff val="4840"/>
            <a:lumOff val="-209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0" kern="1200" dirty="0" smtClean="0"/>
            <a:t>Разработка примерной программы опережающего профессионального обучения</a:t>
          </a:r>
          <a:endParaRPr lang="ru-RU" sz="2000" kern="1200" dirty="0"/>
        </a:p>
      </dsp:txBody>
      <dsp:txXfrm>
        <a:off x="38838" y="1675786"/>
        <a:ext cx="11709594" cy="717924"/>
      </dsp:txXfrm>
    </dsp:sp>
    <dsp:sp modelId="{7D6B8C2C-01D0-4C8D-930E-7AFA918F84D4}">
      <dsp:nvSpPr>
        <dsp:cNvPr id="0" name=""/>
        <dsp:cNvSpPr/>
      </dsp:nvSpPr>
      <dsp:spPr>
        <a:xfrm>
          <a:off x="0" y="2432549"/>
          <a:ext cx="11787270" cy="331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4246" tIns="25400" rIns="142240" bIns="2540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b="0" i="0" kern="1200" dirty="0" smtClean="0"/>
            <a:t>Тематика программы, количество часов, форма обучения, категория слушателей </a:t>
          </a:r>
          <a:endParaRPr lang="ru-RU" sz="1600" kern="1200" dirty="0"/>
        </a:p>
      </dsp:txBody>
      <dsp:txXfrm>
        <a:off x="0" y="2432549"/>
        <a:ext cx="11787270" cy="331200"/>
      </dsp:txXfrm>
    </dsp:sp>
    <dsp:sp modelId="{1D0A85C1-C59F-4C51-AC8E-56F9EEAD6D99}">
      <dsp:nvSpPr>
        <dsp:cNvPr id="0" name=""/>
        <dsp:cNvSpPr/>
      </dsp:nvSpPr>
      <dsp:spPr>
        <a:xfrm>
          <a:off x="0" y="2763749"/>
          <a:ext cx="11787270" cy="795600"/>
        </a:xfrm>
        <a:prstGeom prst="roundRect">
          <a:avLst/>
        </a:prstGeom>
        <a:solidFill>
          <a:schemeClr val="accent4">
            <a:hueOff val="-1142843"/>
            <a:satOff val="9680"/>
            <a:lumOff val="-41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0" kern="1200" dirty="0" smtClean="0"/>
            <a:t>Апробация программы опережающего профессионального обучения</a:t>
          </a:r>
          <a:endParaRPr lang="ru-RU" sz="2000" kern="1200" dirty="0"/>
        </a:p>
      </dsp:txBody>
      <dsp:txXfrm>
        <a:off x="38838" y="2802587"/>
        <a:ext cx="11709594" cy="717924"/>
      </dsp:txXfrm>
    </dsp:sp>
    <dsp:sp modelId="{3542E7BD-E58A-43A3-ACE5-803EA4889888}">
      <dsp:nvSpPr>
        <dsp:cNvPr id="0" name=""/>
        <dsp:cNvSpPr/>
      </dsp:nvSpPr>
      <dsp:spPr>
        <a:xfrm>
          <a:off x="0" y="3559349"/>
          <a:ext cx="11787270" cy="331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4246" tIns="25400" rIns="142240" bIns="2540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/>
            <a:t>2023-2024 уч. год</a:t>
          </a:r>
          <a:endParaRPr lang="ru-RU" sz="1600" kern="1200" dirty="0"/>
        </a:p>
      </dsp:txBody>
      <dsp:txXfrm>
        <a:off x="0" y="3559349"/>
        <a:ext cx="11787270" cy="331200"/>
      </dsp:txXfrm>
    </dsp:sp>
    <dsp:sp modelId="{C07E679E-AD8B-46B1-99DE-613259DC48E1}">
      <dsp:nvSpPr>
        <dsp:cNvPr id="0" name=""/>
        <dsp:cNvSpPr/>
      </dsp:nvSpPr>
      <dsp:spPr>
        <a:xfrm>
          <a:off x="0" y="3890549"/>
          <a:ext cx="11787270" cy="795600"/>
        </a:xfrm>
        <a:prstGeom prst="roundRect">
          <a:avLst/>
        </a:prstGeom>
        <a:solidFill>
          <a:schemeClr val="accent4">
            <a:hueOff val="-1714265"/>
            <a:satOff val="14520"/>
            <a:lumOff val="-627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0" kern="1200" dirty="0" smtClean="0"/>
            <a:t>Мониторинг и оценка результатов реализации программ опережающего профессионального обучения</a:t>
          </a:r>
          <a:endParaRPr lang="ru-RU" sz="2000" kern="1200" dirty="0"/>
        </a:p>
      </dsp:txBody>
      <dsp:txXfrm>
        <a:off x="38838" y="3929387"/>
        <a:ext cx="11709594" cy="717924"/>
      </dsp:txXfrm>
    </dsp:sp>
    <dsp:sp modelId="{DC2A094B-16A2-461D-BC9C-13FE1107FEA1}">
      <dsp:nvSpPr>
        <dsp:cNvPr id="0" name=""/>
        <dsp:cNvSpPr/>
      </dsp:nvSpPr>
      <dsp:spPr>
        <a:xfrm>
          <a:off x="0" y="4686149"/>
          <a:ext cx="11787270" cy="331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4246" tIns="25400" rIns="142240" bIns="2540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1600" kern="1200" dirty="0" smtClean="0"/>
            <a:t>Планируется в 2024-2025 </a:t>
          </a:r>
          <a:r>
            <a:rPr lang="ru-RU" sz="1600" kern="1200" dirty="0" err="1" smtClean="0"/>
            <a:t>уч</a:t>
          </a:r>
          <a:r>
            <a:rPr lang="ru-RU" sz="1600" kern="1200" dirty="0" smtClean="0"/>
            <a:t>. году </a:t>
          </a:r>
          <a:endParaRPr lang="ru-RU" sz="1600" kern="1200" dirty="0"/>
        </a:p>
      </dsp:txBody>
      <dsp:txXfrm>
        <a:off x="0" y="4686149"/>
        <a:ext cx="11787270" cy="3312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DA32EA-330B-4718-9708-2214DDEB3D70}">
      <dsp:nvSpPr>
        <dsp:cNvPr id="0" name=""/>
        <dsp:cNvSpPr/>
      </dsp:nvSpPr>
      <dsp:spPr>
        <a:xfrm>
          <a:off x="0" y="436574"/>
          <a:ext cx="6866634" cy="5796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52B685-4C8F-4E53-AE1A-856E39BFC9B9}">
      <dsp:nvSpPr>
        <dsp:cNvPr id="0" name=""/>
        <dsp:cNvSpPr/>
      </dsp:nvSpPr>
      <dsp:spPr>
        <a:xfrm>
          <a:off x="386534" y="97094"/>
          <a:ext cx="5411485" cy="6789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4541" tIns="0" rIns="204541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accent1"/>
              </a:solidFill>
            </a:rPr>
            <a:t>Репина Е.А., менеджер ООО «Лазурь» </a:t>
          </a:r>
          <a:endParaRPr lang="ru-RU" sz="1600" b="1" kern="1200" dirty="0">
            <a:solidFill>
              <a:schemeClr val="accent1"/>
            </a:solidFill>
          </a:endParaRPr>
        </a:p>
      </dsp:txBody>
      <dsp:txXfrm>
        <a:off x="419678" y="130238"/>
        <a:ext cx="5345197" cy="612672"/>
      </dsp:txXfrm>
    </dsp:sp>
    <dsp:sp modelId="{F5AC309E-778F-4216-BD7C-BC4FCC0EFBA4}">
      <dsp:nvSpPr>
        <dsp:cNvPr id="0" name=""/>
        <dsp:cNvSpPr/>
      </dsp:nvSpPr>
      <dsp:spPr>
        <a:xfrm>
          <a:off x="0" y="1479854"/>
          <a:ext cx="6866634" cy="5796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28E6E3-1AB7-404B-9F6B-B46DB70761BA}">
      <dsp:nvSpPr>
        <dsp:cNvPr id="0" name=""/>
        <dsp:cNvSpPr/>
      </dsp:nvSpPr>
      <dsp:spPr>
        <a:xfrm>
          <a:off x="386534" y="1140374"/>
          <a:ext cx="5411485" cy="6789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4541" tIns="0" rIns="204541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accent1"/>
              </a:solidFill>
            </a:rPr>
            <a:t>Власенко Д.М., преподаватель Колледжа туризма Санкт-Петербурга</a:t>
          </a:r>
          <a:endParaRPr lang="ru-RU" sz="1600" b="1" kern="1200" dirty="0">
            <a:solidFill>
              <a:schemeClr val="accent1"/>
            </a:solidFill>
          </a:endParaRPr>
        </a:p>
      </dsp:txBody>
      <dsp:txXfrm>
        <a:off x="419678" y="1173518"/>
        <a:ext cx="5345197" cy="612672"/>
      </dsp:txXfrm>
    </dsp:sp>
    <dsp:sp modelId="{2287F562-1641-4DE9-9D47-E5DE887B74DE}">
      <dsp:nvSpPr>
        <dsp:cNvPr id="0" name=""/>
        <dsp:cNvSpPr/>
      </dsp:nvSpPr>
      <dsp:spPr>
        <a:xfrm>
          <a:off x="0" y="2523134"/>
          <a:ext cx="6866634" cy="5796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9E7293-9C5F-4235-B3DE-09B56A9C04C6}">
      <dsp:nvSpPr>
        <dsp:cNvPr id="0" name=""/>
        <dsp:cNvSpPr/>
      </dsp:nvSpPr>
      <dsp:spPr>
        <a:xfrm>
          <a:off x="386534" y="2183654"/>
          <a:ext cx="5411485" cy="6789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4541" tIns="0" rIns="204541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accent1"/>
              </a:solidFill>
            </a:rPr>
            <a:t>Евсеева Е.В., преподаватель Колледжа туризма Санкт-Петербурга</a:t>
          </a:r>
        </a:p>
      </dsp:txBody>
      <dsp:txXfrm>
        <a:off x="419678" y="2216798"/>
        <a:ext cx="5345197" cy="612672"/>
      </dsp:txXfrm>
    </dsp:sp>
    <dsp:sp modelId="{05296CBD-8BE1-45C7-AC7E-3A8D56C63320}">
      <dsp:nvSpPr>
        <dsp:cNvPr id="0" name=""/>
        <dsp:cNvSpPr/>
      </dsp:nvSpPr>
      <dsp:spPr>
        <a:xfrm>
          <a:off x="0" y="3566414"/>
          <a:ext cx="6866634" cy="5796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317AB3-B5A2-49AD-BCB1-A25FF03889FF}">
      <dsp:nvSpPr>
        <dsp:cNvPr id="0" name=""/>
        <dsp:cNvSpPr/>
      </dsp:nvSpPr>
      <dsp:spPr>
        <a:xfrm>
          <a:off x="386534" y="3226934"/>
          <a:ext cx="5411485" cy="6789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4541" tIns="0" rIns="204541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err="1" smtClean="0">
              <a:solidFill>
                <a:schemeClr val="accent1"/>
              </a:solidFill>
            </a:rPr>
            <a:t>Недумова</a:t>
          </a:r>
          <a:r>
            <a:rPr lang="ru-RU" sz="1600" b="1" kern="1200" dirty="0" smtClean="0">
              <a:solidFill>
                <a:schemeClr val="accent1"/>
              </a:solidFill>
            </a:rPr>
            <a:t> Т.А,  преподаватель Колледжа туризма Санкт-Петербурга </a:t>
          </a:r>
        </a:p>
      </dsp:txBody>
      <dsp:txXfrm>
        <a:off x="419678" y="3260078"/>
        <a:ext cx="5345197" cy="612672"/>
      </dsp:txXfrm>
    </dsp:sp>
    <dsp:sp modelId="{E03F80DF-0F1B-4FCE-BC92-B46F6197A874}">
      <dsp:nvSpPr>
        <dsp:cNvPr id="0" name=""/>
        <dsp:cNvSpPr/>
      </dsp:nvSpPr>
      <dsp:spPr>
        <a:xfrm>
          <a:off x="0" y="4609694"/>
          <a:ext cx="6866634" cy="5796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7BC4F6-38B7-44F1-8358-5755E73CB7E3}">
      <dsp:nvSpPr>
        <dsp:cNvPr id="0" name=""/>
        <dsp:cNvSpPr/>
      </dsp:nvSpPr>
      <dsp:spPr>
        <a:xfrm>
          <a:off x="386534" y="4270214"/>
          <a:ext cx="5411485" cy="6789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4541" tIns="0" rIns="204541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err="1" smtClean="0">
              <a:solidFill>
                <a:schemeClr val="accent1"/>
              </a:solidFill>
            </a:rPr>
            <a:t>Недосвитий</a:t>
          </a:r>
          <a:r>
            <a:rPr lang="ru-RU" sz="1600" b="1" kern="1200" dirty="0" smtClean="0">
              <a:solidFill>
                <a:schemeClr val="accent1"/>
              </a:solidFill>
            </a:rPr>
            <a:t> Н.В., преподаватель Колледжа туризма Санкт-Петербурга</a:t>
          </a:r>
        </a:p>
      </dsp:txBody>
      <dsp:txXfrm>
        <a:off x="419678" y="4303358"/>
        <a:ext cx="5345197" cy="61267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19FC90-1A3F-4CF2-B32E-E19B4AE53D3D}">
      <dsp:nvSpPr>
        <dsp:cNvPr id="0" name=""/>
        <dsp:cNvSpPr/>
      </dsp:nvSpPr>
      <dsp:spPr>
        <a:xfrm rot="5400000">
          <a:off x="-92010" y="92807"/>
          <a:ext cx="613404" cy="42938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1</a:t>
          </a:r>
          <a:endParaRPr lang="ru-RU" sz="1200" kern="1200" dirty="0"/>
        </a:p>
      </dsp:txBody>
      <dsp:txXfrm rot="-5400000">
        <a:off x="1" y="215487"/>
        <a:ext cx="429382" cy="184022"/>
      </dsp:txXfrm>
    </dsp:sp>
    <dsp:sp modelId="{9CFC24D2-C89F-4007-9EAF-FD4463382AE8}">
      <dsp:nvSpPr>
        <dsp:cNvPr id="0" name=""/>
        <dsp:cNvSpPr/>
      </dsp:nvSpPr>
      <dsp:spPr>
        <a:xfrm rot="5400000">
          <a:off x="5861675" y="-5431496"/>
          <a:ext cx="398712" cy="1126329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0" kern="1200" dirty="0" smtClean="0"/>
            <a:t>Имеют ли место он-</a:t>
          </a:r>
          <a:r>
            <a:rPr lang="ru-RU" sz="1800" b="0" kern="1200" dirty="0" err="1" smtClean="0"/>
            <a:t>лайн</a:t>
          </a:r>
          <a:r>
            <a:rPr lang="ru-RU" sz="1800" b="0" kern="1200" dirty="0" smtClean="0"/>
            <a:t> продажи в фирме и каков их процент?</a:t>
          </a:r>
          <a:endParaRPr lang="ru-RU" sz="1800" kern="1200" dirty="0"/>
        </a:p>
      </dsp:txBody>
      <dsp:txXfrm rot="-5400000">
        <a:off x="429382" y="20261"/>
        <a:ext cx="11243834" cy="359784"/>
      </dsp:txXfrm>
    </dsp:sp>
    <dsp:sp modelId="{9A50AFB4-C591-4E32-802E-B90F73857588}">
      <dsp:nvSpPr>
        <dsp:cNvPr id="0" name=""/>
        <dsp:cNvSpPr/>
      </dsp:nvSpPr>
      <dsp:spPr>
        <a:xfrm rot="5400000">
          <a:off x="-92010" y="577396"/>
          <a:ext cx="613404" cy="42938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/>
            <a:t>2</a:t>
          </a:r>
          <a:endParaRPr lang="ru-RU" sz="1200" b="1" kern="1200" dirty="0"/>
        </a:p>
      </dsp:txBody>
      <dsp:txXfrm rot="-5400000">
        <a:off x="1" y="700076"/>
        <a:ext cx="429382" cy="184022"/>
      </dsp:txXfrm>
    </dsp:sp>
    <dsp:sp modelId="{E7D8099E-93CF-47D5-84C0-721CFBC9B5DF}">
      <dsp:nvSpPr>
        <dsp:cNvPr id="0" name=""/>
        <dsp:cNvSpPr/>
      </dsp:nvSpPr>
      <dsp:spPr>
        <a:xfrm rot="5400000">
          <a:off x="5861675" y="-4946906"/>
          <a:ext cx="398712" cy="1126329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0" kern="1200" smtClean="0"/>
            <a:t>Используются </a:t>
          </a:r>
          <a:r>
            <a:rPr lang="ru-RU" sz="1800" b="0" kern="1200" dirty="0" smtClean="0"/>
            <a:t>ли социальные сети и </a:t>
          </a:r>
          <a:r>
            <a:rPr lang="ru-RU" sz="1800" b="0" kern="1200" dirty="0" err="1" smtClean="0"/>
            <a:t>мессендежры</a:t>
          </a:r>
          <a:r>
            <a:rPr lang="ru-RU" sz="1800" b="0" kern="1200" smtClean="0"/>
            <a:t> для продвижения туристского продукта? </a:t>
          </a:r>
          <a:r>
            <a:rPr lang="ru-RU" sz="1800" b="0" kern="1200" dirty="0" smtClean="0"/>
            <a:t>Если да – то какие?</a:t>
          </a:r>
          <a:endParaRPr lang="ru-RU" sz="1800" b="1" kern="1200" dirty="0"/>
        </a:p>
      </dsp:txBody>
      <dsp:txXfrm rot="-5400000">
        <a:off x="429382" y="504851"/>
        <a:ext cx="11243834" cy="359784"/>
      </dsp:txXfrm>
    </dsp:sp>
    <dsp:sp modelId="{7DD20789-692F-4748-80D6-F63787AC71FF}">
      <dsp:nvSpPr>
        <dsp:cNvPr id="0" name=""/>
        <dsp:cNvSpPr/>
      </dsp:nvSpPr>
      <dsp:spPr>
        <a:xfrm rot="5400000">
          <a:off x="-92010" y="1061985"/>
          <a:ext cx="613404" cy="42938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/>
            <a:t>3</a:t>
          </a:r>
          <a:endParaRPr lang="ru-RU" sz="1200" b="1" kern="1200" dirty="0"/>
        </a:p>
      </dsp:txBody>
      <dsp:txXfrm rot="-5400000">
        <a:off x="1" y="1184665"/>
        <a:ext cx="429382" cy="184022"/>
      </dsp:txXfrm>
    </dsp:sp>
    <dsp:sp modelId="{C7B96979-22B1-4A2F-BEC6-5CD0859F8C04}">
      <dsp:nvSpPr>
        <dsp:cNvPr id="0" name=""/>
        <dsp:cNvSpPr/>
      </dsp:nvSpPr>
      <dsp:spPr>
        <a:xfrm rot="5400000">
          <a:off x="5861675" y="-4462317"/>
          <a:ext cx="398712" cy="1126329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0" kern="1200" smtClean="0"/>
            <a:t>Кто </a:t>
          </a:r>
          <a:r>
            <a:rPr lang="ru-RU" sz="1800" b="0" kern="1200" dirty="0" smtClean="0"/>
            <a:t>занимается оформлением контента?</a:t>
          </a:r>
          <a:endParaRPr lang="ru-RU" sz="1800" b="1" kern="1200" dirty="0"/>
        </a:p>
      </dsp:txBody>
      <dsp:txXfrm rot="-5400000">
        <a:off x="429382" y="989440"/>
        <a:ext cx="11243834" cy="35978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CE7744-572D-4767-ABFE-4FD4F7DDBF4A}">
      <dsp:nvSpPr>
        <dsp:cNvPr id="0" name=""/>
        <dsp:cNvSpPr/>
      </dsp:nvSpPr>
      <dsp:spPr>
        <a:xfrm>
          <a:off x="0" y="55237"/>
          <a:ext cx="11787187" cy="71954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>
              <a:solidFill>
                <a:schemeClr val="accent1"/>
              </a:solidFill>
            </a:rPr>
            <a:t>1. Анализ социальных сетей и их </a:t>
          </a:r>
          <a:r>
            <a:rPr lang="ru-RU" sz="3000" kern="1200" dirty="0" err="1" smtClean="0">
              <a:solidFill>
                <a:schemeClr val="accent1"/>
              </a:solidFill>
            </a:rPr>
            <a:t>контента</a:t>
          </a:r>
          <a:endParaRPr lang="ru-RU" sz="3000" kern="1200" dirty="0">
            <a:solidFill>
              <a:schemeClr val="accent1"/>
            </a:solidFill>
          </a:endParaRPr>
        </a:p>
      </dsp:txBody>
      <dsp:txXfrm>
        <a:off x="35125" y="90362"/>
        <a:ext cx="11716937" cy="649299"/>
      </dsp:txXfrm>
    </dsp:sp>
    <dsp:sp modelId="{CCCDA898-AF2A-4D9B-8B5C-22B0CF832487}">
      <dsp:nvSpPr>
        <dsp:cNvPr id="0" name=""/>
        <dsp:cNvSpPr/>
      </dsp:nvSpPr>
      <dsp:spPr>
        <a:xfrm>
          <a:off x="0" y="861187"/>
          <a:ext cx="11787187" cy="71954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>
              <a:solidFill>
                <a:schemeClr val="accent1"/>
              </a:solidFill>
            </a:rPr>
            <a:t>2. Анализ целевой аудитории туристских сообществ</a:t>
          </a:r>
          <a:endParaRPr lang="ru-RU" sz="3000" kern="1200" dirty="0">
            <a:solidFill>
              <a:schemeClr val="accent1"/>
            </a:solidFill>
          </a:endParaRPr>
        </a:p>
      </dsp:txBody>
      <dsp:txXfrm>
        <a:off x="35125" y="896312"/>
        <a:ext cx="11716937" cy="649299"/>
      </dsp:txXfrm>
    </dsp:sp>
    <dsp:sp modelId="{8ECA124E-11C4-4FD5-A01E-5DCA67B3E620}">
      <dsp:nvSpPr>
        <dsp:cNvPr id="0" name=""/>
        <dsp:cNvSpPr/>
      </dsp:nvSpPr>
      <dsp:spPr>
        <a:xfrm>
          <a:off x="0" y="1667137"/>
          <a:ext cx="11787187" cy="71954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>
              <a:solidFill>
                <a:schemeClr val="accent1"/>
              </a:solidFill>
            </a:rPr>
            <a:t>3. Создание, ведение и продвижение сообществ в социальных сетях</a:t>
          </a:r>
          <a:endParaRPr lang="ru-RU" sz="3000" kern="1200" dirty="0">
            <a:solidFill>
              <a:schemeClr val="accent1"/>
            </a:solidFill>
          </a:endParaRPr>
        </a:p>
      </dsp:txBody>
      <dsp:txXfrm>
        <a:off x="35125" y="1702262"/>
        <a:ext cx="11716937" cy="649299"/>
      </dsp:txXfrm>
    </dsp:sp>
    <dsp:sp modelId="{6522F2CF-E6B4-4105-8E7F-D94066F1C47B}">
      <dsp:nvSpPr>
        <dsp:cNvPr id="0" name=""/>
        <dsp:cNvSpPr/>
      </dsp:nvSpPr>
      <dsp:spPr>
        <a:xfrm>
          <a:off x="0" y="2386687"/>
          <a:ext cx="11787187" cy="1987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4243" tIns="38100" rIns="213360" bIns="3810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300" kern="1200" dirty="0" smtClean="0">
              <a:solidFill>
                <a:schemeClr val="accent1"/>
              </a:solidFill>
            </a:rPr>
            <a:t>Создание </a:t>
          </a:r>
          <a:r>
            <a:rPr lang="ru-RU" sz="2300" kern="1200" dirty="0" err="1" smtClean="0">
              <a:solidFill>
                <a:schemeClr val="accent1"/>
              </a:solidFill>
            </a:rPr>
            <a:t>контента</a:t>
          </a:r>
          <a:r>
            <a:rPr lang="ru-RU" sz="2300" kern="1200" dirty="0" smtClean="0">
              <a:solidFill>
                <a:schemeClr val="accent1"/>
              </a:solidFill>
            </a:rPr>
            <a:t> для целевых групп</a:t>
          </a:r>
          <a:endParaRPr lang="ru-RU" sz="2300" kern="1200" dirty="0">
            <a:solidFill>
              <a:schemeClr val="accent1"/>
            </a:solidFill>
          </a:endParaRP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300" kern="1200" dirty="0" smtClean="0">
              <a:solidFill>
                <a:schemeClr val="accent1"/>
              </a:solidFill>
            </a:rPr>
            <a:t>Продвижение в сообществах</a:t>
          </a:r>
          <a:endParaRPr lang="ru-RU" sz="2300" kern="1200" dirty="0">
            <a:solidFill>
              <a:schemeClr val="accent1"/>
            </a:solidFill>
          </a:endParaRP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300" kern="1200" dirty="0" err="1" smtClean="0">
              <a:solidFill>
                <a:schemeClr val="accent1"/>
              </a:solidFill>
            </a:rPr>
            <a:t>Таргетинговая</a:t>
          </a:r>
          <a:r>
            <a:rPr lang="ru-RU" sz="2300" kern="1200" dirty="0" smtClean="0">
              <a:solidFill>
                <a:schemeClr val="accent1"/>
              </a:solidFill>
            </a:rPr>
            <a:t> реклама в социальных сетях</a:t>
          </a:r>
          <a:endParaRPr lang="ru-RU" sz="2300" kern="1200" dirty="0">
            <a:solidFill>
              <a:schemeClr val="accent1"/>
            </a:solidFill>
          </a:endParaRP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300" kern="1200" dirty="0" smtClean="0">
              <a:solidFill>
                <a:schemeClr val="accent1"/>
              </a:solidFill>
            </a:rPr>
            <a:t>Составления </a:t>
          </a:r>
          <a:r>
            <a:rPr lang="ru-RU" sz="2300" kern="1200" dirty="0" err="1" smtClean="0">
              <a:solidFill>
                <a:schemeClr val="accent1"/>
              </a:solidFill>
            </a:rPr>
            <a:t>контент-плана</a:t>
          </a:r>
          <a:r>
            <a:rPr lang="ru-RU" sz="2300" kern="1200" dirty="0" smtClean="0">
              <a:solidFill>
                <a:schemeClr val="accent1"/>
              </a:solidFill>
            </a:rPr>
            <a:t> для социальных сетей туристских организаций</a:t>
          </a:r>
          <a:endParaRPr lang="ru-RU" sz="2300" kern="1200" dirty="0">
            <a:solidFill>
              <a:schemeClr val="accent1"/>
            </a:solidFill>
          </a:endParaRP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300" kern="1200" dirty="0" smtClean="0">
              <a:solidFill>
                <a:schemeClr val="accent1"/>
              </a:solidFill>
            </a:rPr>
            <a:t>Управление </a:t>
          </a:r>
          <a:r>
            <a:rPr lang="ru-RU" sz="2300" kern="1200" dirty="0" err="1" smtClean="0">
              <a:solidFill>
                <a:schemeClr val="accent1"/>
              </a:solidFill>
            </a:rPr>
            <a:t>комуникациями</a:t>
          </a:r>
          <a:r>
            <a:rPr lang="ru-RU" sz="2300" kern="1200" dirty="0" smtClean="0">
              <a:solidFill>
                <a:schemeClr val="accent1"/>
              </a:solidFill>
            </a:rPr>
            <a:t> в социальных сетях</a:t>
          </a:r>
          <a:endParaRPr lang="ru-RU" sz="2300" kern="1200" dirty="0">
            <a:solidFill>
              <a:schemeClr val="accent1"/>
            </a:solidFill>
          </a:endParaRPr>
        </a:p>
      </dsp:txBody>
      <dsp:txXfrm>
        <a:off x="0" y="2386687"/>
        <a:ext cx="11787187" cy="19872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DA2196-0DF3-484F-B9B4-CF89918F2FF8}">
      <dsp:nvSpPr>
        <dsp:cNvPr id="0" name=""/>
        <dsp:cNvSpPr/>
      </dsp:nvSpPr>
      <dsp:spPr>
        <a:xfrm rot="5400000">
          <a:off x="-141196" y="143108"/>
          <a:ext cx="941307" cy="65891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1</a:t>
          </a:r>
          <a:endParaRPr lang="ru-RU" sz="1800" kern="1200" dirty="0"/>
        </a:p>
      </dsp:txBody>
      <dsp:txXfrm rot="-5400000">
        <a:off x="1" y="331370"/>
        <a:ext cx="658915" cy="282392"/>
      </dsp:txXfrm>
    </dsp:sp>
    <dsp:sp modelId="{EE9FDD6B-6111-40BF-B040-DF7D62D86693}">
      <dsp:nvSpPr>
        <dsp:cNvPr id="0" name=""/>
        <dsp:cNvSpPr/>
      </dsp:nvSpPr>
      <dsp:spPr>
        <a:xfrm rot="5400000">
          <a:off x="2903071" y="-2280941"/>
          <a:ext cx="611850" cy="51737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/>
            <a:t>оформление внешнего вида сообщества в разных социальных сетях; </a:t>
          </a:r>
          <a:endParaRPr lang="ru-RU" sz="1700" kern="1200" dirty="0"/>
        </a:p>
      </dsp:txBody>
      <dsp:txXfrm rot="-5400000">
        <a:off x="622130" y="29868"/>
        <a:ext cx="5143864" cy="552114"/>
      </dsp:txXfrm>
    </dsp:sp>
    <dsp:sp modelId="{68B36429-31EA-4028-8DC4-26058083EBA9}">
      <dsp:nvSpPr>
        <dsp:cNvPr id="0" name=""/>
        <dsp:cNvSpPr/>
      </dsp:nvSpPr>
      <dsp:spPr>
        <a:xfrm rot="5400000">
          <a:off x="-141196" y="932187"/>
          <a:ext cx="941307" cy="65891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2</a:t>
          </a:r>
          <a:endParaRPr lang="ru-RU" sz="1800" kern="1200" dirty="0"/>
        </a:p>
      </dsp:txBody>
      <dsp:txXfrm rot="-5400000">
        <a:off x="1" y="1120449"/>
        <a:ext cx="658915" cy="282392"/>
      </dsp:txXfrm>
    </dsp:sp>
    <dsp:sp modelId="{283B6122-6195-48D9-A0F3-F93514BF275A}">
      <dsp:nvSpPr>
        <dsp:cNvPr id="0" name=""/>
        <dsp:cNvSpPr/>
      </dsp:nvSpPr>
      <dsp:spPr>
        <a:xfrm rot="5400000">
          <a:off x="2939856" y="-1489950"/>
          <a:ext cx="611850" cy="51737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smtClean="0"/>
            <a:t>написание </a:t>
          </a:r>
          <a:r>
            <a:rPr lang="ru-RU" sz="1700" kern="1200" dirty="0" smtClean="0"/>
            <a:t>текстов для постов; </a:t>
          </a:r>
          <a:endParaRPr lang="ru-RU" sz="1700" kern="1200" dirty="0"/>
        </a:p>
      </dsp:txBody>
      <dsp:txXfrm rot="-5400000">
        <a:off x="658915" y="820859"/>
        <a:ext cx="5143864" cy="552114"/>
      </dsp:txXfrm>
    </dsp:sp>
    <dsp:sp modelId="{9CE9DAC0-84EE-4B3F-835D-B93C482BCB08}">
      <dsp:nvSpPr>
        <dsp:cNvPr id="0" name=""/>
        <dsp:cNvSpPr/>
      </dsp:nvSpPr>
      <dsp:spPr>
        <a:xfrm rot="5400000">
          <a:off x="-141196" y="1721265"/>
          <a:ext cx="941307" cy="65891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3</a:t>
          </a:r>
          <a:endParaRPr lang="ru-RU" sz="1800" kern="1200" dirty="0"/>
        </a:p>
      </dsp:txBody>
      <dsp:txXfrm rot="-5400000">
        <a:off x="1" y="1909527"/>
        <a:ext cx="658915" cy="282392"/>
      </dsp:txXfrm>
    </dsp:sp>
    <dsp:sp modelId="{B8A8838F-8AEC-45F1-8DB8-9760D44D7C95}">
      <dsp:nvSpPr>
        <dsp:cNvPr id="0" name=""/>
        <dsp:cNvSpPr/>
      </dsp:nvSpPr>
      <dsp:spPr>
        <a:xfrm rot="5400000">
          <a:off x="2939856" y="-700871"/>
          <a:ext cx="611850" cy="51737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/>
            <a:t>поиск/создание изображений и видео для постов (умение работать с фото и видео редакторами); </a:t>
          </a:r>
          <a:endParaRPr lang="ru-RU" sz="1700" kern="1200" dirty="0"/>
        </a:p>
      </dsp:txBody>
      <dsp:txXfrm rot="-5400000">
        <a:off x="658915" y="1609938"/>
        <a:ext cx="5143864" cy="552114"/>
      </dsp:txXfrm>
    </dsp:sp>
    <dsp:sp modelId="{17600625-534D-451D-9DB8-8A2ADD79074A}">
      <dsp:nvSpPr>
        <dsp:cNvPr id="0" name=""/>
        <dsp:cNvSpPr/>
      </dsp:nvSpPr>
      <dsp:spPr>
        <a:xfrm rot="5400000">
          <a:off x="-141196" y="2510343"/>
          <a:ext cx="941307" cy="65891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4</a:t>
          </a:r>
          <a:endParaRPr lang="ru-RU" sz="1800" kern="1200" dirty="0"/>
        </a:p>
      </dsp:txBody>
      <dsp:txXfrm rot="-5400000">
        <a:off x="1" y="2698605"/>
        <a:ext cx="658915" cy="282392"/>
      </dsp:txXfrm>
    </dsp:sp>
    <dsp:sp modelId="{0D0AA028-D900-42FB-9486-37194359729F}">
      <dsp:nvSpPr>
        <dsp:cNvPr id="0" name=""/>
        <dsp:cNvSpPr/>
      </dsp:nvSpPr>
      <dsp:spPr>
        <a:xfrm rot="5400000">
          <a:off x="2939856" y="88206"/>
          <a:ext cx="611850" cy="51737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smtClean="0"/>
            <a:t>публикация </a:t>
          </a:r>
          <a:r>
            <a:rPr lang="ru-RU" sz="1700" kern="1200" dirty="0" smtClean="0"/>
            <a:t>контента в нескольких </a:t>
          </a:r>
          <a:r>
            <a:rPr lang="ru-RU" sz="1700" kern="1200" dirty="0" err="1" smtClean="0"/>
            <a:t>соц.сетях</a:t>
          </a:r>
          <a:r>
            <a:rPr lang="ru-RU" sz="1700" kern="1200" dirty="0" smtClean="0"/>
            <a:t>.</a:t>
          </a:r>
          <a:endParaRPr lang="ru-RU" sz="1700" kern="1200" dirty="0"/>
        </a:p>
      </dsp:txBody>
      <dsp:txXfrm rot="-5400000">
        <a:off x="658915" y="2399015"/>
        <a:ext cx="5143864" cy="55211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64841CAF-A07E-41D8-BD8F-52F73295D5F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0188BD95-FBAB-4D16-BD86-CE51C950709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A3847C-6236-49F0-8959-82DC0EBC11ED}" type="datetimeFigureOut">
              <a:rPr lang="ru-RU" smtClean="0"/>
              <a:pPr/>
              <a:t>25.03.2024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F7E1B677-B06C-4E64-BFEC-82AE7D552DC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9768CD68-BDDA-40E2-B24A-A8ACE53D9EB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08E3F0-51D1-4467-BF31-1BD72ECE435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18021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hyperlink" Target="https://presentation-creation.ru/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4EEB5F3-46D5-4827-9176-87B3ED4087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E9C46714-EA01-4BA8-B3F4-1804E1ADDE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FFA0AC6-9EBA-40E1-BBC8-87B9F008B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25.03.2024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BDAAFA1-B9E1-4CF6-9E6D-876137767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2847870-C82B-4F62-91CF-02C2A8DE6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9009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BCF96D8-8510-4EF3-B422-332DC57E5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B3007763-0BB5-4DD5-BC47-1C50AB65A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25.03.2024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1048DF2C-669A-4DCA-8793-1F7410D7F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5933E309-0F6F-484F-98FA-46AB4551E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8063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4EEB5F3-46D5-4827-9176-87B3ED4087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000" y="684000"/>
            <a:ext cx="7065000" cy="1305000"/>
          </a:xfrm>
        </p:spPr>
        <p:txBody>
          <a:bodyPr anchor="b"/>
          <a:lstStyle>
            <a:lvl1pPr algn="ctr">
              <a:defRPr sz="6000" b="1">
                <a:solidFill>
                  <a:schemeClr val="accent1"/>
                </a:solidFill>
                <a:effectLst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904648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BD4EC29-EC9D-4966-9B2F-5A81BAAA1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1000" y="189000"/>
            <a:ext cx="9075600" cy="1325563"/>
          </a:xfrm>
        </p:spPr>
        <p:txBody>
          <a:bodyPr>
            <a:normAutofit/>
          </a:bodyPr>
          <a:lstStyle>
            <a:lvl1pPr>
              <a:defRPr sz="6000" b="1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2AF823D-AA6C-41CE-8369-D43088671A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1000" y="2034000"/>
            <a:ext cx="10515600" cy="409796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733795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450B3A33-03F4-4866-B517-A54DC8904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1000" y="189000"/>
            <a:ext cx="9075600" cy="1325563"/>
          </a:xfrm>
        </p:spPr>
        <p:txBody>
          <a:bodyPr>
            <a:normAutofit/>
          </a:bodyPr>
          <a:lstStyle>
            <a:lvl1pPr>
              <a:defRPr sz="6000" b="1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17031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78A106-66FA-4DD6-BAB3-B8D8393A6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C6B7C11-BF9E-408C-887F-6B9BC18637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579E133-BC16-4FB3-9BC0-B6A568D98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25.03.2024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95CB5E0-055B-4886-BB25-0C7618D30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410B8AC-7215-4E96-8E27-FC440628E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9502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B456F72-33A8-4910-A853-F0EF915F0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3EF7DE8-23CA-4D99-8CC9-4903DDD552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38C177F8-D6AF-47A0-B490-1B3CDFEE6E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2B72E65B-AF1C-4F65-9941-D855AC96A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25.03.2024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08AAEDA-38B0-46A7-BB17-DB378E2D8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07335DD-857A-49BC-BF94-7878B3D9B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4990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27FFB23-FD3E-408F-A23F-485521549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557B89F-6135-4F2B-893F-E89610007D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F995CA68-6719-40C1-95A2-F647EA7FA4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2A4B353A-0A39-4E56-A1C1-2DDA22C594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B2A394CB-908A-4E67-874E-EA58FD2B22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DA4D78FF-9BDC-47EE-AD08-F85FEF056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25.03.2024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8B64B697-85E0-44B7-99FA-9C7AC6859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32D574AC-5168-4E22-8835-2D38CC2BB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2350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E9317D4-8ACB-498D-8524-425777540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358D9979-8217-47E8-9E8D-B2D0F8032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25.03.2024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987BFD1B-2793-4D83-B874-8CE6EE8A1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5293DF3D-5BBD-49D4-B217-881FB1389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8233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4F60D616-074D-47B4-B726-E9928A98B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25.03.2024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89EA2C6B-320E-404F-B8A0-821D10932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ABFE942B-7393-4B73-A8D9-DB6C12184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3425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87CEB6D-ED6D-4526-81A8-6B48D4500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752732C-DB42-4FF4-B63F-BDB95C239D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1D427B4B-0BA1-4E32-AC35-3A7656175D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C8EFE849-CF36-4DF7-B3AA-B5613D278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25.03.2024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00B612AF-149D-40FD-81B8-0BEF0CA21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2186FBBA-6EDD-41C1-83F2-A92D6A1E1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5242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4E0E3E9-2EA0-4F93-ACF3-69B3BFD81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28FF30DC-8368-4617-B796-6D8CD1AA93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90E88DC-1E9E-475D-B470-7C75BF6F8A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7651535-13B0-4736-B6E0-8114A25C3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25.03.2024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A85029B0-26CA-4FD7-8F74-A59107346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CFDCF4F-29F3-434F-93BF-7145496CA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6503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5119624-59D1-41E3-AEA2-748028B57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B761F556-4960-4FFB-84B0-6DD9DECFF6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F3852AA-44AB-40DE-ABB5-D989F49F6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25.03.2024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FF99121-21B5-44CE-A3CC-FB750D001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BA2C88A-CBD1-4F5D-AFDA-B87C66F4D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9633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29D2C97F-DA00-4FE0-831A-7C4145CC87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69E203A0-4947-4CC0-B314-D5F901EC7B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39999C7-CA6F-4918-9A59-E4F9979B2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25.03.2024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7F7D328-60F9-4536-BF6F-A15329120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C5CB392-EC5F-4163-9BD2-AD0959FD7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8441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Заголовок и объек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31F919D-1603-4E3D-95FD-FB1F4E055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BC8CEC0-0D0B-453B-8963-A2AED8FB3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71000" y="6356350"/>
            <a:ext cx="7650000" cy="365126"/>
          </a:xfrm>
        </p:spPr>
        <p:txBody>
          <a:bodyPr/>
          <a:lstStyle/>
          <a:p>
            <a:r>
              <a:rPr lang="ru-RU" dirty="0"/>
              <a:t>Шаблоны презентаций с сайта </a:t>
            </a:r>
            <a:r>
              <a:rPr lang="en-US" dirty="0">
                <a:hlinkClick r:id="rId2"/>
              </a:rPr>
              <a:t>presentation-creation.ru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1376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97ACF60-303D-438B-ADDF-FD8A00C5B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D57D61A-5D1E-48D1-8F9F-72DCC6131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6FE97FC-8D71-4940-B6BB-6862C76594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89DCA0-1BB0-4A78-B9FD-CBA4791AF177}" type="datetimeFigureOut">
              <a:rPr lang="ru-RU" smtClean="0"/>
              <a:pPr/>
              <a:t>25.03.2024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5017A4A-6BE4-47CB-9CD4-A285E2D43D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9B2747D-D825-4A66-8A60-C4EE4BC746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8251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62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3" r:id="rId1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2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10" Type="http://schemas.openxmlformats.org/officeDocument/2006/relationships/image" Target="../media/image5.png"/><Relationship Id="rId4" Type="http://schemas.openxmlformats.org/officeDocument/2006/relationships/diagramData" Target="../diagrams/data2.xml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3" Type="http://schemas.openxmlformats.org/officeDocument/2006/relationships/diagramLayout" Target="../diagrams/layout6.xml"/><Relationship Id="rId7" Type="http://schemas.openxmlformats.org/officeDocument/2006/relationships/diagramData" Target="../diagrams/data7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6.xml"/><Relationship Id="rId11" Type="http://schemas.microsoft.com/office/2007/relationships/diagramDrawing" Target="../diagrams/drawing7.xml"/><Relationship Id="rId5" Type="http://schemas.openxmlformats.org/officeDocument/2006/relationships/diagramColors" Target="../diagrams/colors6.xml"/><Relationship Id="rId10" Type="http://schemas.openxmlformats.org/officeDocument/2006/relationships/diagramColors" Target="../diagrams/colors7.xml"/><Relationship Id="rId4" Type="http://schemas.openxmlformats.org/officeDocument/2006/relationships/diagramQuickStyle" Target="../diagrams/quickStyle6.xml"/><Relationship Id="rId9" Type="http://schemas.openxmlformats.org/officeDocument/2006/relationships/diagramQuickStyle" Target="../diagrams/quickStyle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49DE0BE0-A2C4-4428-86D8-D9DE377D54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208" y="142852"/>
            <a:ext cx="12096792" cy="1500198"/>
          </a:xfrm>
        </p:spPr>
        <p:txBody>
          <a:bodyPr>
            <a:noAutofit/>
          </a:bodyPr>
          <a:lstStyle/>
          <a:p>
            <a:r>
              <a:rPr lang="ru-RU" sz="2000" dirty="0" smtClean="0"/>
              <a:t>Санкт-Петербургское государственное автономное профессиональное образовательное учреждение</a:t>
            </a:r>
            <a:br>
              <a:rPr lang="ru-RU" sz="2000" dirty="0" smtClean="0"/>
            </a:br>
            <a:r>
              <a:rPr lang="ru-RU" sz="2000" dirty="0" smtClean="0"/>
              <a:t>«Колледж туризма и гостиничного сервиса»</a:t>
            </a:r>
            <a:br>
              <a:rPr lang="ru-RU" sz="2000" dirty="0" smtClean="0"/>
            </a:br>
            <a:r>
              <a:rPr lang="ru-RU" sz="2000" dirty="0" smtClean="0">
                <a:solidFill>
                  <a:schemeClr val="tx2"/>
                </a:solidFill>
              </a:rPr>
              <a:t>Ресурсный центр подготовки специалистов Санкт-Петербурга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«Формирование модели образовательно-производственного кластера,</a:t>
            </a:r>
            <a:br>
              <a:rPr lang="ru-RU" sz="2000" dirty="0" smtClean="0"/>
            </a:br>
            <a:r>
              <a:rPr lang="ru-RU" sz="2000" dirty="0" smtClean="0"/>
              <a:t>в рамках сетевого взаимодействия (на примере сферы сервиса)» </a:t>
            </a:r>
            <a:endParaRPr lang="ru-RU" sz="2000" dirty="0">
              <a:solidFill>
                <a:schemeClr val="accent3"/>
              </a:solidFill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238084" y="500042"/>
          <a:ext cx="1270002" cy="11430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9" r:id="rId3" imgW="1409897" imgH="1228571" progId="">
                  <p:embed/>
                </p:oleObj>
              </mc:Choice>
              <mc:Fallback>
                <p:oleObj r:id="rId3" imgW="1409897" imgH="1228571" progId="">
                  <p:embed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8084" y="500042"/>
                        <a:ext cx="1270002" cy="114300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1809720" y="1714488"/>
            <a:ext cx="864399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dirty="0" smtClean="0">
                <a:solidFill>
                  <a:schemeClr val="accent1"/>
                </a:solidFill>
              </a:rPr>
              <a:t>МЕЖРЕГИОНАЛЬНАЯ НАУЧНО-ПРАКТИЧЕСКАЯ </a:t>
            </a:r>
            <a:r>
              <a:rPr lang="ru-RU" sz="1600" b="1" i="1" dirty="0" smtClean="0">
                <a:solidFill>
                  <a:schemeClr val="accent1"/>
                </a:solidFill>
              </a:rPr>
              <a:t>КОНФЕРЕНЦИЯ</a:t>
            </a:r>
            <a:endParaRPr lang="ru-RU" sz="1600" b="1" i="1" dirty="0">
              <a:solidFill>
                <a:schemeClr val="accent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66646" y="2143116"/>
            <a:ext cx="1178727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/>
              <a:t>Образовательно-производственный </a:t>
            </a:r>
            <a:r>
              <a:rPr lang="ru-RU" sz="2000" b="1" i="1" dirty="0"/>
              <a:t>кластер, как форма социального партнерства с профессиональными образовательными организациями сферы сервиса и </a:t>
            </a:r>
            <a:r>
              <a:rPr lang="ru-RU" sz="2000" b="1" i="1" dirty="0" smtClean="0"/>
              <a:t>услуг</a:t>
            </a:r>
            <a:endParaRPr lang="ru-RU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3952860" y="6183175"/>
            <a:ext cx="4286280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Санкт-Петербург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300" dirty="0" smtClean="0">
                <a:solidFill>
                  <a:schemeClr val="accent1">
                    <a:lumMod val="75000"/>
                  </a:schemeClr>
                </a:solidFill>
                <a:ea typeface="Times New Roman" pitchFamily="18" charset="0"/>
                <a:cs typeface="Arial" pitchFamily="34" charset="0"/>
              </a:rPr>
              <a:t>28</a:t>
            </a: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марта 2024</a:t>
            </a:r>
            <a:r>
              <a:rPr kumimoji="0" lang="ru-RU" sz="1300" b="0" i="0" u="none" strike="noStrike" cap="none" normalizeH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года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19336" y="3071810"/>
            <a:ext cx="535785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accent1"/>
                </a:solidFill>
              </a:rPr>
              <a:t>«Современные подходы к разработке и отбору содержания программ опережающего профессионального обучения в сфере туризма и гостеприимства с учетом требований работодателей»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91344" y="5013176"/>
            <a:ext cx="547203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accent1"/>
                </a:solidFill>
              </a:rPr>
              <a:t>Власенко Д.М., преподаватель Колледжа туризма Санкт-Петербурга</a:t>
            </a:r>
          </a:p>
          <a:p>
            <a:r>
              <a:rPr lang="ru-RU" sz="1400" dirty="0" smtClean="0">
                <a:solidFill>
                  <a:schemeClr val="accent1"/>
                </a:solidFill>
              </a:rPr>
              <a:t>Евсеева Е.В., преподаватель Колледжа туризма Санкт-Петербурга</a:t>
            </a:r>
          </a:p>
          <a:p>
            <a:r>
              <a:rPr lang="ru-RU" sz="1400" dirty="0" err="1" smtClean="0">
                <a:solidFill>
                  <a:schemeClr val="accent1"/>
                </a:solidFill>
              </a:rPr>
              <a:t>Недосвитий</a:t>
            </a:r>
            <a:r>
              <a:rPr lang="ru-RU" sz="1400" dirty="0" smtClean="0">
                <a:solidFill>
                  <a:schemeClr val="accent1"/>
                </a:solidFill>
              </a:rPr>
              <a:t> Н.В, </a:t>
            </a:r>
            <a:r>
              <a:rPr lang="ru-RU" sz="1400" dirty="0">
                <a:solidFill>
                  <a:schemeClr val="accent1"/>
                </a:solidFill>
              </a:rPr>
              <a:t>преподаватель Колледжа туризма Санкт-Петербурга</a:t>
            </a:r>
          </a:p>
          <a:p>
            <a:r>
              <a:rPr lang="ru-RU" sz="1400" dirty="0" smtClean="0">
                <a:solidFill>
                  <a:schemeClr val="accent1"/>
                </a:solidFill>
              </a:rPr>
              <a:t>Репина Е.А</a:t>
            </a:r>
            <a:r>
              <a:rPr lang="ru-RU" sz="1400" smtClean="0">
                <a:solidFill>
                  <a:schemeClr val="accent1"/>
                </a:solidFill>
              </a:rPr>
              <a:t>., менеджер ООО </a:t>
            </a:r>
            <a:r>
              <a:rPr lang="ru-RU" sz="1400" dirty="0" smtClean="0">
                <a:solidFill>
                  <a:schemeClr val="accent1"/>
                </a:solidFill>
              </a:rPr>
              <a:t>«Лазурь» </a:t>
            </a:r>
            <a:endParaRPr lang="ru-RU" sz="1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7844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24100" y="285728"/>
            <a:ext cx="9501254" cy="1357322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>ДЕЯТЕЛЬНОСТЬ ГОРОДСКОЙ ТВОРЧЕСКОЙ ГРУППЫ ПО НАПРАВЛЕНИЮ ПОДГОТОВКИ «ТУРИЗМ»</a:t>
            </a:r>
            <a:endParaRPr lang="ru-RU" sz="4000" dirty="0"/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852436514"/>
              </p:ext>
            </p:extLst>
          </p:nvPr>
        </p:nvGraphicFramePr>
        <p:xfrm>
          <a:off x="238084" y="1643050"/>
          <a:ext cx="11787270" cy="50720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24100" y="142852"/>
            <a:ext cx="9501254" cy="1357322"/>
          </a:xfrm>
        </p:spPr>
        <p:txBody>
          <a:bodyPr>
            <a:normAutofit/>
          </a:bodyPr>
          <a:lstStyle/>
          <a:p>
            <a:r>
              <a:rPr lang="ru-RU" sz="4000" dirty="0" smtClean="0"/>
              <a:t>ТВОРЧЕСКАЯ ГРУППА ПО НАПРАВЛЕНИЮ ПОДГОТОВКИ «ТУРИЗМ»</a:t>
            </a:r>
            <a:endParaRPr lang="ru-RU" sz="4000" dirty="0"/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174017671"/>
              </p:ext>
            </p:extLst>
          </p:nvPr>
        </p:nvGraphicFramePr>
        <p:xfrm>
          <a:off x="309522" y="1571612"/>
          <a:ext cx="7730694" cy="52863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050" name="Picture 2" descr="https://static.tildacdn.com/tild6533-6638-4830-b136-393565333862/noroot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6200" y="1628801"/>
            <a:ext cx="4265880" cy="2548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avatars.mds.yandex.net/get-dialogs/1535439/69101374437fec4a71a8/ori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264" y="4365104"/>
            <a:ext cx="2290664" cy="2290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01000" y="189001"/>
            <a:ext cx="9075600" cy="1168298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Актуальность программы</a:t>
            </a:r>
          </a:p>
        </p:txBody>
      </p:sp>
      <p:sp>
        <p:nvSpPr>
          <p:cNvPr id="2050" name="AutoShape 2" descr="Диаграмма ответов в Формах. Вопрос: Выберите из списка компетенции, которые наиболее востребованы у специалистов сферы туризма. Количество ответов: 6 ответов.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2" name="AutoShape 4" descr="Диаграмма ответов в Формах. Вопрос: Выберите из списка компетенции, которые наиболее востребованы у специалистов сферы туризма. Количество ответов: 6 ответов.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Диаграмма ответов в Формах. Вопрос: Выберите из списка компетенции, которые наиболее востребованы у специалистов сферы туризма. Количество ответов: 6 ответов.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07975" y="1844824"/>
            <a:ext cx="114046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Ц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елевая </a:t>
            </a:r>
            <a:r>
              <a:rPr lang="ru-RU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аудитория для продажи </a:t>
            </a:r>
            <a:r>
              <a:rPr lang="ru-RU" sz="2000"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туруслуг</a:t>
            </a:r>
            <a:r>
              <a:rPr lang="ru-RU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идентична с целевой аудиторией продвижения продукта в социальных сетях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22266" y="2796777"/>
            <a:ext cx="453650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По данным Всероссийского интернет-опроса "ВЦИОМ-Онлайн", проведенного с 22 по 24 июля 2023 года, 86 процентов россиян пользуются </a:t>
            </a:r>
            <a:r>
              <a:rPr lang="ru-RU" dirty="0" err="1"/>
              <a:t>соцсетями</a:t>
            </a:r>
            <a:r>
              <a:rPr lang="ru-RU" dirty="0"/>
              <a:t> и </a:t>
            </a:r>
            <a:r>
              <a:rPr lang="ru-RU" dirty="0" err="1"/>
              <a:t>мессенджерами</a:t>
            </a:r>
            <a:r>
              <a:rPr lang="ru-RU" dirty="0"/>
              <a:t> </a:t>
            </a:r>
            <a:r>
              <a:rPr lang="ru-RU" dirty="0" smtClean="0"/>
              <a:t>ежедневно. </a:t>
            </a:r>
            <a:r>
              <a:rPr lang="ru-RU" dirty="0"/>
              <a:t>В опросе приняли участие 1,6 тысячи россиян в возрасте от 18 лет</a:t>
            </a: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586971283"/>
              </p:ext>
            </p:extLst>
          </p:nvPr>
        </p:nvGraphicFramePr>
        <p:xfrm>
          <a:off x="4943872" y="2464871"/>
          <a:ext cx="6984776" cy="27643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623392" y="5602014"/>
            <a:ext cx="110892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</a:t>
            </a:r>
            <a:r>
              <a:rPr lang="ru-RU" dirty="0" smtClean="0"/>
              <a:t>ользователями </a:t>
            </a:r>
            <a:r>
              <a:rPr lang="ru-RU" dirty="0"/>
              <a:t>социальных сетей являются около 100 миллионов человек только в возрасте от 20 до 50 лет, что соответствует целевой аудитории для продажи туристского продукта в фазу его активной покупательской способности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s://marcas-logos.net/wp-content/uploads/2020/03/Vk-logo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8208" y="1916832"/>
            <a:ext cx="3348372" cy="2060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arvtr.ru/wp-content/uploads/2022/10/22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8208" y="3356992"/>
            <a:ext cx="2285303" cy="153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01000" y="189001"/>
            <a:ext cx="9075600" cy="1168298"/>
          </a:xfrm>
        </p:spPr>
        <p:txBody>
          <a:bodyPr>
            <a:noAutofit/>
          </a:bodyPr>
          <a:lstStyle/>
          <a:p>
            <a:r>
              <a:rPr lang="ru-RU" sz="3600" dirty="0" smtClean="0"/>
              <a:t>Результаты отраслевого исследования </a:t>
            </a:r>
            <a:r>
              <a:rPr lang="ru-RU" sz="3600" dirty="0" err="1"/>
              <a:t>Travel</a:t>
            </a:r>
            <a:r>
              <a:rPr lang="ru-RU" sz="3600" dirty="0"/>
              <a:t> </a:t>
            </a:r>
            <a:r>
              <a:rPr lang="ru-RU" sz="3600" dirty="0" err="1"/>
              <a:t>Marketin</a:t>
            </a:r>
            <a:r>
              <a:rPr lang="ru-RU" sz="3600" dirty="0"/>
              <a:t> </a:t>
            </a:r>
            <a:r>
              <a:rPr lang="ru-RU" sz="3600" dirty="0" smtClean="0"/>
              <a:t>по </a:t>
            </a:r>
            <a:r>
              <a:rPr lang="ru-RU" sz="3600" dirty="0"/>
              <a:t>социальным сетям среди 30 членов Ассоциации туроператоров России</a:t>
            </a:r>
            <a:endParaRPr lang="ru-RU" sz="36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050" name="AutoShape 2" descr="Диаграмма ответов в Формах. Вопрос: Выберите из списка компетенции, которые наиболее востребованы у специалистов сферы туризма. Количество ответов: 6 ответов.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2" name="AutoShape 4" descr="Диаграмма ответов в Формах. Вопрос: Выберите из списка компетенции, которые наиболее востребованы у специалистов сферы туризма. Количество ответов: 6 ответов.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Диаграмма ответов в Формах. Вопрос: Выберите из списка компетенции, которые наиболее востребованы у специалистов сферы туризма. Количество ответов: 6 ответов.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95400" y="1916832"/>
            <a:ext cx="111612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/>
              <a:t>Для анализа было собрано 133 аккаунта в разных </a:t>
            </a:r>
            <a:r>
              <a:rPr lang="ru-RU" sz="2000" dirty="0" err="1"/>
              <a:t>соцсетях</a:t>
            </a:r>
            <a:r>
              <a:rPr lang="ru-RU" sz="2000" dirty="0"/>
              <a:t>, которые указаны на официальных сайтах </a:t>
            </a:r>
            <a:r>
              <a:rPr lang="ru-RU" sz="2000" dirty="0" smtClean="0"/>
              <a:t>туроператоров, таких как </a:t>
            </a:r>
            <a:r>
              <a:rPr lang="ru-RU" sz="2000" dirty="0"/>
              <a:t>«Север для вас», «ITM </a:t>
            </a:r>
            <a:r>
              <a:rPr lang="ru-RU" sz="2000" dirty="0" err="1"/>
              <a:t>Group</a:t>
            </a:r>
            <a:r>
              <a:rPr lang="ru-RU" sz="2000" dirty="0"/>
              <a:t>», «Планета </a:t>
            </a:r>
            <a:r>
              <a:rPr lang="ru-RU" sz="2000" dirty="0" err="1"/>
              <a:t>Travel</a:t>
            </a:r>
            <a:r>
              <a:rPr lang="ru-RU" sz="2000" dirty="0" smtClean="0"/>
              <a:t>» и другие</a:t>
            </a:r>
            <a:endParaRPr lang="ru-RU" sz="2000" dirty="0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838229631"/>
              </p:ext>
            </p:extLst>
          </p:nvPr>
        </p:nvGraphicFramePr>
        <p:xfrm>
          <a:off x="695400" y="2924944"/>
          <a:ext cx="6584280" cy="32853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3080" name="Picture 8" descr="https://papik.pro/grafic/uploads/posts/2023-04/1681570474_papik-pro-p-vatsap-kartinka-logotip-vektor-2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3315" y="4725144"/>
            <a:ext cx="2877141" cy="161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https://img.razrisyika.ru/kart/46/1200/181682-yutub-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3511" y="4852008"/>
            <a:ext cx="1296144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01000" y="189001"/>
            <a:ext cx="9075600" cy="1168298"/>
          </a:xfrm>
        </p:spPr>
        <p:txBody>
          <a:bodyPr>
            <a:noAutofit/>
          </a:bodyPr>
          <a:lstStyle/>
          <a:p>
            <a:r>
              <a:rPr lang="ru-RU" sz="4000" dirty="0"/>
              <a:t>О</a:t>
            </a:r>
            <a:r>
              <a:rPr lang="ru-RU" sz="4000" dirty="0" smtClean="0"/>
              <a:t>прос </a:t>
            </a:r>
            <a:r>
              <a:rPr lang="ru-RU" sz="4000" dirty="0"/>
              <a:t>работодателей-партеров Колледжа Туризма </a:t>
            </a:r>
            <a:r>
              <a:rPr lang="ru-RU" sz="4000" dirty="0" smtClean="0"/>
              <a:t>Санкт-Петербурга</a:t>
            </a:r>
            <a:endParaRPr lang="ru-RU" sz="4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050" name="AutoShape 2" descr="Диаграмма ответов в Формах. Вопрос: Выберите из списка компетенции, которые наиболее востребованы у специалистов сферы туризма. Количество ответов: 6 ответов.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2" name="AutoShape 4" descr="Диаграмма ответов в Формах. Вопрос: Выберите из списка компетенции, которые наиболее востребованы у специалистов сферы туризма. Количество ответов: 6 ответов.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Диаграмма ответов в Формах. Вопрос: Выберите из списка компетенции, которые наиболее востребованы у специалистов сферы туризма. Количество ответов: 6 ответов."/>
          <p:cNvSpPr>
            <a:spLocks noChangeAspect="1" noChangeArrowheads="1"/>
          </p:cNvSpPr>
          <p:nvPr/>
        </p:nvSpPr>
        <p:spPr bwMode="auto">
          <a:xfrm>
            <a:off x="155575" y="8413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54103596"/>
              </p:ext>
            </p:extLst>
          </p:nvPr>
        </p:nvGraphicFramePr>
        <p:xfrm>
          <a:off x="307975" y="1700808"/>
          <a:ext cx="11692681" cy="1584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407368" y="3284984"/>
            <a:ext cx="110172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1"/>
                </a:solidFill>
              </a:rPr>
              <a:t>Навыки </a:t>
            </a:r>
            <a:r>
              <a:rPr lang="ru-RU" sz="2000" b="1" dirty="0">
                <a:solidFill>
                  <a:schemeClr val="accent1"/>
                </a:solidFill>
              </a:rPr>
              <a:t>современного эффективного менеджера туристской </a:t>
            </a:r>
            <a:r>
              <a:rPr lang="ru-RU" sz="2000" b="1" dirty="0" smtClean="0">
                <a:solidFill>
                  <a:schemeClr val="accent1"/>
                </a:solidFill>
              </a:rPr>
              <a:t>компании, глазами работодателя:</a:t>
            </a:r>
            <a:endParaRPr lang="ru-RU" sz="2000" b="1" dirty="0">
              <a:solidFill>
                <a:schemeClr val="accent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07368" y="3861048"/>
            <a:ext cx="3384376" cy="266429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lvl="0" indent="-285750">
              <a:buFont typeface="Arial" pitchFamily="34" charset="0"/>
              <a:buChar char="•"/>
            </a:pPr>
            <a:r>
              <a:rPr lang="ru-RU" b="1" dirty="0">
                <a:solidFill>
                  <a:schemeClr val="tx1"/>
                </a:solidFill>
              </a:rPr>
              <a:t>Создание и оформление сообщества.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b="1" dirty="0">
                <a:solidFill>
                  <a:schemeClr val="tx1"/>
                </a:solidFill>
              </a:rPr>
              <a:t>Участие в разработке и реализация SMM-стратегии.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b="1" dirty="0">
                <a:solidFill>
                  <a:schemeClr val="tx1"/>
                </a:solidFill>
              </a:rPr>
              <a:t>Создание контент плана.</a:t>
            </a:r>
          </a:p>
          <a:p>
            <a:pPr algn="ctr"/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223792" y="3861048"/>
            <a:ext cx="3456384" cy="266429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lvl="0" indent="-285750">
              <a:buFont typeface="Arial" pitchFamily="34" charset="0"/>
              <a:buChar char="•"/>
            </a:pPr>
            <a:r>
              <a:rPr lang="ru-RU" b="1" dirty="0">
                <a:solidFill>
                  <a:schemeClr val="tx1"/>
                </a:solidFill>
              </a:rPr>
              <a:t>Создание и публикация контента.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b="1" dirty="0">
                <a:solidFill>
                  <a:schemeClr val="tx1"/>
                </a:solidFill>
              </a:rPr>
              <a:t>Продвижение аккаунта турфирмы.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b="1" dirty="0">
                <a:solidFill>
                  <a:schemeClr val="tx1"/>
                </a:solidFill>
              </a:rPr>
              <a:t>Общение с аудиторией.</a:t>
            </a:r>
          </a:p>
          <a:p>
            <a:pPr algn="ctr"/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8112224" y="3861048"/>
            <a:ext cx="3528392" cy="266429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lvl="0" indent="-285750">
              <a:buFont typeface="Arial" pitchFamily="34" charset="0"/>
              <a:buChar char="•"/>
            </a:pPr>
            <a:r>
              <a:rPr lang="ru-RU" b="1" dirty="0">
                <a:solidFill>
                  <a:schemeClr val="tx1"/>
                </a:solidFill>
              </a:rPr>
              <a:t>Вовлечение подписчиков и поддержание активности в аккаунте.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b="1" dirty="0">
                <a:solidFill>
                  <a:schemeClr val="tx1"/>
                </a:solidFill>
              </a:rPr>
              <a:t>Умение пользоваться современными SMM инструментами.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b="1" dirty="0">
                <a:solidFill>
                  <a:schemeClr val="tx1"/>
                </a:solidFill>
              </a:rPr>
              <a:t>Аналитическая работа и составление отчетов.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550ECA6-2C10-42CC-8823-AE3421095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SMM</a:t>
            </a:r>
            <a:r>
              <a:rPr lang="ru-RU" dirty="0" smtClean="0"/>
              <a:t> ПРОДВИЖЕНИЕ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6A69E54-D44B-4DB4-89D6-039D8E2027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522" y="1854000"/>
            <a:ext cx="6011478" cy="3915000"/>
          </a:xfrm>
        </p:spPr>
        <p:txBody>
          <a:bodyPr>
            <a:noAutofit/>
          </a:bodyPr>
          <a:lstStyle/>
          <a:p>
            <a:pPr indent="0" algn="ctr">
              <a:buNone/>
            </a:pPr>
            <a:r>
              <a:rPr lang="en-US" sz="3200" b="1" dirty="0" smtClean="0">
                <a:solidFill>
                  <a:schemeClr val="accent1"/>
                </a:solidFill>
              </a:rPr>
              <a:t>SOCIAL MEDIA MARKETING</a:t>
            </a:r>
            <a:r>
              <a:rPr lang="ru-RU" sz="3200" b="1" dirty="0" smtClean="0">
                <a:solidFill>
                  <a:schemeClr val="accent1"/>
                </a:solidFill>
              </a:rPr>
              <a:t> - МАРКЕТИНГ В СОЦИАЛЬНЫХ СЕТЯХ</a:t>
            </a:r>
          </a:p>
          <a:p>
            <a:pPr indent="0">
              <a:buNone/>
            </a:pPr>
            <a:r>
              <a:rPr lang="ru-RU" sz="3200" dirty="0" smtClean="0"/>
              <a:t>Это комплекс мероприятий по использованию социальных </a:t>
            </a:r>
            <a:r>
              <a:rPr lang="ru-RU" sz="3200" dirty="0" err="1" smtClean="0"/>
              <a:t>медиа</a:t>
            </a:r>
            <a:r>
              <a:rPr lang="ru-RU" sz="3200" dirty="0" smtClean="0"/>
              <a:t>,  в качестве каналов для продвижения компаний, товаров, брендов и решения других </a:t>
            </a:r>
            <a:r>
              <a:rPr lang="ru-RU" sz="3200" dirty="0" err="1" smtClean="0"/>
              <a:t>бизнес-задач</a:t>
            </a:r>
            <a:r>
              <a:rPr lang="ru-RU" sz="3200" b="1" dirty="0" smtClean="0">
                <a:solidFill>
                  <a:schemeClr val="accent1"/>
                </a:solidFill>
              </a:rPr>
              <a:t> </a:t>
            </a:r>
            <a:endParaRPr lang="ru-RU" sz="3200" b="1" dirty="0">
              <a:solidFill>
                <a:schemeClr val="accent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2BBA34A7-773F-4B5F-8831-BD7E4172606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7113" y="1854000"/>
            <a:ext cx="5574193" cy="369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45430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6646" y="214290"/>
            <a:ext cx="11715832" cy="1305000"/>
          </a:xfrm>
        </p:spPr>
        <p:txBody>
          <a:bodyPr>
            <a:normAutofit fontScale="90000"/>
          </a:bodyPr>
          <a:lstStyle/>
          <a:p>
            <a:pPr lvl="0"/>
            <a:r>
              <a:rPr lang="ru-RU" b="0" dirty="0" smtClean="0"/>
              <a:t/>
            </a:r>
            <a:br>
              <a:rPr lang="ru-RU" b="0" dirty="0" smtClean="0"/>
            </a:br>
            <a:r>
              <a:rPr lang="ru-RU" b="0" dirty="0" smtClean="0"/>
              <a:t/>
            </a:r>
            <a:br>
              <a:rPr lang="ru-RU" b="0" dirty="0" smtClean="0"/>
            </a:br>
            <a:r>
              <a:rPr lang="ru-RU" b="0" dirty="0" smtClean="0"/>
              <a:t/>
            </a:r>
            <a:br>
              <a:rPr lang="ru-RU" b="0" dirty="0" smtClean="0"/>
            </a:br>
            <a:r>
              <a:rPr lang="ru-RU" b="0" dirty="0" smtClean="0"/>
              <a:t/>
            </a:r>
            <a:br>
              <a:rPr lang="ru-RU" b="0" dirty="0" smtClean="0"/>
            </a:br>
            <a:r>
              <a:rPr lang="ru-RU" b="0" dirty="0" smtClean="0"/>
              <a:t/>
            </a:r>
            <a:br>
              <a:rPr lang="ru-RU" b="0" dirty="0" smtClean="0"/>
            </a:br>
            <a:r>
              <a:rPr lang="ru-RU" b="0" dirty="0" smtClean="0"/>
              <a:t/>
            </a:r>
            <a:br>
              <a:rPr lang="ru-RU" b="0" dirty="0" smtClean="0"/>
            </a:br>
            <a:r>
              <a:rPr lang="ru-RU" b="0" dirty="0" smtClean="0"/>
              <a:t/>
            </a:r>
            <a:br>
              <a:rPr lang="ru-RU" b="0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0" dirty="0" smtClean="0"/>
              <a:t> </a:t>
            </a:r>
            <a:br>
              <a:rPr lang="ru-RU" b="0" dirty="0" smtClean="0"/>
            </a:br>
            <a:r>
              <a:rPr lang="ru-RU" b="0" dirty="0" smtClean="0"/>
              <a:t/>
            </a:r>
            <a:br>
              <a:rPr lang="ru-RU" b="0" dirty="0" smtClean="0"/>
            </a:br>
            <a:r>
              <a:rPr lang="ru-RU" b="0" dirty="0" smtClean="0"/>
              <a:t/>
            </a:r>
            <a:br>
              <a:rPr lang="ru-RU" b="0" dirty="0" smtClean="0"/>
            </a:br>
            <a:r>
              <a:rPr lang="ru-RU" b="0" dirty="0" smtClean="0"/>
              <a:t/>
            </a:r>
            <a:br>
              <a:rPr lang="ru-RU" b="0" dirty="0" smtClean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38084" y="214290"/>
            <a:ext cx="1143008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dirty="0">
                <a:solidFill>
                  <a:schemeClr val="tx2">
                    <a:lumMod val="60000"/>
                    <a:lumOff val="40000"/>
                  </a:schemeClr>
                </a:solidFill>
                <a:ea typeface="Times New Roman" pitchFamily="18" charset="0"/>
                <a:cs typeface="Times New Roman" pitchFamily="18" charset="0"/>
              </a:rPr>
              <a:t>Дополнительная профессиональная программа</a:t>
            </a:r>
            <a:endParaRPr lang="ru-RU" sz="3600" dirty="0">
              <a:solidFill>
                <a:schemeClr val="tx2">
                  <a:lumMod val="60000"/>
                  <a:lumOff val="40000"/>
                </a:schemeClr>
              </a:solidFill>
              <a:ea typeface="Times New Roman" pitchFamily="18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0" dirty="0">
                <a:solidFill>
                  <a:schemeClr val="tx2">
                    <a:lumMod val="60000"/>
                    <a:lumOff val="40000"/>
                  </a:schemeClr>
                </a:solidFill>
                <a:ea typeface="Times New Roman" pitchFamily="18" charset="0"/>
                <a:cs typeface="Arial" pitchFamily="34" charset="0"/>
              </a:rPr>
              <a:t>повышения квалификации</a:t>
            </a:r>
            <a:r>
              <a:rPr lang="ru-RU" sz="3600" dirty="0">
                <a:solidFill>
                  <a:schemeClr val="tx2">
                    <a:lumMod val="60000"/>
                    <a:lumOff val="40000"/>
                  </a:schemeClr>
                </a:solidFill>
                <a:cs typeface="Arial" pitchFamily="34" charset="0"/>
              </a:rPr>
              <a:t>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4000" dirty="0">
                <a:solidFill>
                  <a:schemeClr val="tx2">
                    <a:lumMod val="60000"/>
                    <a:lumOff val="40000"/>
                  </a:schemeClr>
                </a:solidFill>
                <a:cs typeface="Arial" pitchFamily="34" charset="0"/>
              </a:rPr>
              <a:t>«</a:t>
            </a:r>
            <a:r>
              <a:rPr lang="ru-RU" sz="4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SMM ПРОДВИЖЕНИЕ В ТУРИЗМЕ»</a:t>
            </a:r>
          </a:p>
        </p:txBody>
      </p:sp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166646" y="1483797"/>
            <a:ext cx="5929354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ea typeface="Times New Roman" pitchFamily="18" charset="0"/>
              <a:cs typeface="Times New Roman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4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4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35360" y="2015262"/>
            <a:ext cx="5143536" cy="401648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12775" algn="l"/>
              </a:tabLst>
            </a:pPr>
            <a:r>
              <a:rPr kumimoji="0" lang="ru-RU" sz="1700" b="1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ea typeface="Calibri" pitchFamily="34" charset="0"/>
                <a:cs typeface="Times New Roman" pitchFamily="18" charset="0"/>
              </a:rPr>
              <a:t>Категория обучающихся</a:t>
            </a:r>
            <a:endParaRPr kumimoji="0" lang="ru-RU" sz="1700" b="0" i="0" u="none" strike="noStrike" cap="none" normalizeH="0" baseline="0" dirty="0" smtClean="0">
              <a:ln>
                <a:noFill/>
              </a:ln>
              <a:solidFill>
                <a:schemeClr val="accent1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12775" algn="l"/>
              </a:tabLst>
            </a:pPr>
            <a:r>
              <a:rPr kumimoji="0" lang="ru-RU" sz="1700" b="0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ea typeface="Times New Roman" pitchFamily="18" charset="0"/>
                <a:cs typeface="Times New Roman" pitchFamily="18" charset="0"/>
              </a:rPr>
              <a:t>Студенты обучающихся по специальностям 43.02.10 «Туризм», 43.02.16 «Туризм и гостеприимство», работники отрасли туризма, а также специалисты прочих отраслей, заинтересованные в получение дополнительных навыков использования технологий </a:t>
            </a:r>
            <a:r>
              <a:rPr kumimoji="0" lang="en-US" sz="1700" b="0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ea typeface="Times New Roman" pitchFamily="18" charset="0"/>
                <a:cs typeface="Times New Roman" pitchFamily="18" charset="0"/>
              </a:rPr>
              <a:t>SMM </a:t>
            </a:r>
            <a:r>
              <a:rPr kumimoji="0" lang="ru-RU" sz="1700" b="0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ea typeface="Times New Roman" pitchFamily="18" charset="0"/>
                <a:cs typeface="Times New Roman" pitchFamily="18" charset="0"/>
              </a:rPr>
              <a:t>продвижения.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12775" algn="l"/>
              </a:tabLst>
            </a:pPr>
            <a:endParaRPr kumimoji="0" lang="ru-RU" sz="1700" b="0" i="0" u="none" strike="noStrike" cap="none" normalizeH="0" baseline="0" dirty="0" smtClean="0">
              <a:ln>
                <a:noFill/>
              </a:ln>
              <a:solidFill>
                <a:schemeClr val="accent1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12775" algn="l"/>
              </a:tabLst>
            </a:pPr>
            <a:r>
              <a:rPr kumimoji="0" lang="ru-RU" sz="1700" b="1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ea typeface="Calibri" pitchFamily="34" charset="0"/>
                <a:cs typeface="Times New Roman" pitchFamily="18" charset="0"/>
              </a:rPr>
              <a:t>Трудоемкость обучения</a:t>
            </a:r>
            <a:endParaRPr kumimoji="0" lang="ru-RU" sz="1700" b="0" i="0" u="none" strike="noStrike" cap="none" normalizeH="0" baseline="0" dirty="0" smtClean="0">
              <a:ln>
                <a:noFill/>
              </a:ln>
              <a:solidFill>
                <a:schemeClr val="accent1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12775" algn="l"/>
              </a:tabLst>
            </a:pPr>
            <a:r>
              <a:rPr kumimoji="0" lang="ru-RU" sz="1700" b="0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ea typeface="Times New Roman" pitchFamily="18" charset="0"/>
                <a:cs typeface="Times New Roman" pitchFamily="18" charset="0"/>
              </a:rPr>
              <a:t>Общее количество часов: 36 часов, </a:t>
            </a:r>
            <a:endParaRPr kumimoji="0" lang="ru-RU" sz="1700" b="0" i="0" u="none" strike="noStrike" cap="none" normalizeH="0" baseline="0" dirty="0" smtClean="0">
              <a:ln>
                <a:noFill/>
              </a:ln>
              <a:solidFill>
                <a:schemeClr val="accent1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12775" algn="l"/>
              </a:tabLst>
            </a:pPr>
            <a:r>
              <a:rPr kumimoji="0" lang="ru-RU" sz="1700" b="0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ea typeface="Times New Roman" pitchFamily="18" charset="0"/>
                <a:cs typeface="Times New Roman" pitchFamily="18" charset="0"/>
              </a:rPr>
              <a:t>в том числе практических занятий 28 часов.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12775" algn="l"/>
              </a:tabLst>
            </a:pPr>
            <a:endParaRPr kumimoji="0" lang="ru-RU" sz="1700" b="0" i="0" u="none" strike="noStrike" cap="none" normalizeH="0" baseline="0" dirty="0" smtClean="0">
              <a:ln>
                <a:noFill/>
              </a:ln>
              <a:solidFill>
                <a:schemeClr val="accent1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12775" algn="l"/>
              </a:tabLst>
            </a:pPr>
            <a:r>
              <a:rPr kumimoji="0" lang="ru-RU" sz="1700" b="1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ea typeface="Times New Roman" pitchFamily="18" charset="0"/>
                <a:cs typeface="Times New Roman" pitchFamily="18" charset="0"/>
              </a:rPr>
              <a:t>Форма обучения</a:t>
            </a:r>
            <a:endParaRPr kumimoji="0" lang="ru-RU" sz="1700" b="0" i="0" u="none" strike="noStrike" cap="none" normalizeH="0" baseline="0" dirty="0" smtClean="0">
              <a:ln>
                <a:noFill/>
              </a:ln>
              <a:solidFill>
                <a:schemeClr val="accent1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12775" algn="l"/>
              </a:tabLst>
            </a:pPr>
            <a:r>
              <a:rPr kumimoji="0" lang="ru-RU" sz="1700" b="0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ea typeface="Calibri" pitchFamily="34" charset="0"/>
                <a:cs typeface="Times New Roman" pitchFamily="18" charset="0"/>
              </a:rPr>
              <a:t>Очная. Возможна организация обучения полностью или частично в форме стажировки</a:t>
            </a:r>
            <a:endParaRPr kumimoji="0" lang="ru-RU" sz="1700" b="0" i="0" u="none" strike="noStrike" cap="none" normalizeH="0" baseline="0" dirty="0" smtClean="0">
              <a:ln>
                <a:noFill/>
              </a:ln>
              <a:solidFill>
                <a:schemeClr val="accent1"/>
              </a:solidFill>
              <a:effectLst/>
              <a:cs typeface="Arial" pitchFamily="34" charset="0"/>
            </a:endParaRPr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5738810" y="6035922"/>
            <a:ext cx="614366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 освоению программы допускаются лица, имеющие среднее профессиональное и (или) высшее образование; лица, получающие среднее профессиональное и (или) высшее образование.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4100" y="189000"/>
            <a:ext cx="9452500" cy="1325563"/>
          </a:xfrm>
        </p:spPr>
        <p:txBody>
          <a:bodyPr>
            <a:normAutofit fontScale="90000"/>
          </a:bodyPr>
          <a:lstStyle/>
          <a:p>
            <a:r>
              <a:rPr lang="ru-RU" b="0" dirty="0" smtClean="0"/>
              <a:t/>
            </a:r>
            <a:br>
              <a:rPr lang="ru-RU" b="0" dirty="0" smtClean="0"/>
            </a:br>
            <a:r>
              <a:rPr lang="ru-RU" b="0" dirty="0" smtClean="0"/>
              <a:t/>
            </a:r>
            <a:br>
              <a:rPr lang="ru-RU" b="0" dirty="0" smtClean="0"/>
            </a:br>
            <a:r>
              <a:rPr lang="ru-RU" sz="4900" dirty="0" smtClean="0"/>
              <a:t>Разделы ДППК</a:t>
            </a:r>
            <a:br>
              <a:rPr lang="ru-RU" sz="4900" dirty="0" smtClean="0"/>
            </a:br>
            <a:r>
              <a:rPr lang="en-US" sz="4900" dirty="0" smtClean="0"/>
              <a:t>«SMM </a:t>
            </a:r>
            <a:r>
              <a:rPr lang="ru-RU" sz="4900" dirty="0" smtClean="0"/>
              <a:t>продвижение в туризме»</a:t>
            </a:r>
            <a:br>
              <a:rPr lang="ru-RU" sz="490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38125" y="1785938"/>
          <a:ext cx="11787188" cy="4429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ACF3881-357C-4FCA-874F-76CC57210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Планируемые результаты обучения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CF410A3-610B-4956-A4FE-6597D410A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000" y="1714489"/>
            <a:ext cx="5230686" cy="492922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i="1" dirty="0" smtClean="0"/>
              <a:t>УМЕТЬ:</a:t>
            </a:r>
          </a:p>
          <a:p>
            <a:pPr marL="0" indent="0">
              <a:buNone/>
            </a:pPr>
            <a:r>
              <a:rPr lang="ru-RU" sz="2100" dirty="0" smtClean="0"/>
              <a:t>Оценивать характеристики целевой аудитории</a:t>
            </a:r>
          </a:p>
          <a:p>
            <a:pPr marL="0" indent="0">
              <a:buNone/>
            </a:pPr>
            <a:r>
              <a:rPr lang="ru-RU" sz="2100" dirty="0" smtClean="0"/>
              <a:t>Анализировать рекламные кампании конкурентов, тематику площадок в социальных </a:t>
            </a:r>
            <a:r>
              <a:rPr lang="ru-RU" sz="2100" dirty="0" err="1" smtClean="0"/>
              <a:t>медиа</a:t>
            </a:r>
            <a:endParaRPr lang="ru-RU" sz="2100" dirty="0" smtClean="0"/>
          </a:p>
          <a:p>
            <a:pPr marL="0" indent="0">
              <a:buNone/>
            </a:pPr>
            <a:r>
              <a:rPr lang="ru-RU" sz="2100" dirty="0" smtClean="0"/>
              <a:t>Использовать рекламные возможности современных социальных </a:t>
            </a:r>
            <a:r>
              <a:rPr lang="ru-RU" sz="2100" dirty="0" err="1" smtClean="0"/>
              <a:t>медиа</a:t>
            </a:r>
            <a:r>
              <a:rPr lang="ru-RU" sz="2100" dirty="0" smtClean="0"/>
              <a:t> и их инструментарий</a:t>
            </a:r>
          </a:p>
          <a:p>
            <a:pPr marL="0" indent="0">
              <a:buNone/>
            </a:pPr>
            <a:r>
              <a:rPr lang="ru-RU" sz="2100" dirty="0" smtClean="0"/>
              <a:t>Подбирать рекламные инструменты социальных сетей для различных </a:t>
            </a:r>
            <a:r>
              <a:rPr lang="ru-RU" sz="2100" dirty="0" err="1" smtClean="0"/>
              <a:t>турпродуктов</a:t>
            </a:r>
            <a:endParaRPr lang="ru-RU" sz="2100" dirty="0" smtClean="0"/>
          </a:p>
          <a:p>
            <a:pPr marL="0" indent="0">
              <a:buNone/>
            </a:pPr>
            <a:r>
              <a:rPr lang="ru-RU" sz="2100" dirty="0" smtClean="0"/>
              <a:t>Составлять рекламные объявления (посты) привлекательные для целевой аудитории</a:t>
            </a:r>
          </a:p>
          <a:p>
            <a:pPr marL="0" indent="0">
              <a:buNone/>
            </a:pPr>
            <a:r>
              <a:rPr lang="ru-RU" sz="2100" dirty="0" smtClean="0"/>
              <a:t>Обрабатывать текстовые и графические материалы с использованием программных средств и </a:t>
            </a:r>
            <a:r>
              <a:rPr lang="ru-RU" sz="2100" dirty="0" err="1" smtClean="0"/>
              <a:t>онлайн-платформ</a:t>
            </a:r>
            <a:endParaRPr lang="ru-RU" sz="2100" dirty="0" smtClean="0"/>
          </a:p>
          <a:p>
            <a:pPr marL="0" indent="0">
              <a:buNone/>
            </a:pPr>
            <a:r>
              <a:rPr lang="ru-RU" sz="2100" dirty="0" smtClean="0"/>
              <a:t>Размещать рекламные материалы на площадках социальных сетей</a:t>
            </a:r>
          </a:p>
          <a:p>
            <a:pPr marL="0" indent="0">
              <a:buNone/>
            </a:pPr>
            <a:r>
              <a:rPr lang="ru-RU" sz="2100" dirty="0" smtClean="0"/>
              <a:t>Группировать информационные материалы по темам и направлениям</a:t>
            </a: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xmlns="" id="{F3E7C23D-71B6-49F0-B7A1-F2BDD3357A70}"/>
              </a:ext>
            </a:extLst>
          </p:cNvPr>
          <p:cNvSpPr txBox="1">
            <a:spLocks/>
          </p:cNvSpPr>
          <p:nvPr/>
        </p:nvSpPr>
        <p:spPr>
          <a:xfrm>
            <a:off x="6738942" y="1676303"/>
            <a:ext cx="5000660" cy="432446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i="1" dirty="0" smtClean="0"/>
              <a:t>Иметь практический опыт: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2000" dirty="0" smtClean="0"/>
              <a:t>Регистрации и оформления сообществ в социальных сетях</a:t>
            </a:r>
            <a:r>
              <a:rPr lang="en-US" sz="2000" dirty="0" smtClean="0"/>
              <a:t> </a:t>
            </a:r>
            <a:endParaRPr lang="ru-RU" sz="2000" dirty="0" smtClean="0"/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2000" dirty="0" smtClean="0"/>
              <a:t>Составления тестов рекламных сообщений для социальных сетей</a:t>
            </a:r>
          </a:p>
          <a:p>
            <a:pPr marL="0" indent="0">
              <a:buNone/>
            </a:pPr>
            <a:r>
              <a:rPr lang="ru-RU" sz="2000" dirty="0" smtClean="0"/>
              <a:t>Размещения </a:t>
            </a:r>
            <a:r>
              <a:rPr lang="ru-RU" sz="2000" dirty="0" err="1" smtClean="0"/>
              <a:t>медийных</a:t>
            </a:r>
            <a:r>
              <a:rPr lang="ru-RU" sz="2000" dirty="0" smtClean="0"/>
              <a:t> информационных материалов на площадках социальных сетей</a:t>
            </a:r>
          </a:p>
          <a:p>
            <a:pPr marL="0" indent="0">
              <a:buNone/>
            </a:pPr>
            <a:r>
              <a:rPr lang="ru-RU" sz="2000" dirty="0" smtClean="0"/>
              <a:t>Реагирования на вопросы и комментарии участников </a:t>
            </a:r>
            <a:r>
              <a:rPr lang="ru-RU" sz="2000" dirty="0" err="1" smtClean="0"/>
              <a:t>интернет-сообществ</a:t>
            </a:r>
            <a:endParaRPr lang="ru-RU" sz="2000" dirty="0" smtClean="0"/>
          </a:p>
          <a:p>
            <a:pPr marL="0" indent="0">
              <a:buNone/>
            </a:pPr>
            <a:r>
              <a:rPr lang="ru-RU" sz="2000" dirty="0" smtClean="0"/>
              <a:t>Подбора ключевых слов для показа </a:t>
            </a:r>
            <a:r>
              <a:rPr lang="ru-RU" sz="2000" dirty="0" err="1" smtClean="0"/>
              <a:t>контекстно-медийных</a:t>
            </a:r>
            <a:r>
              <a:rPr lang="ru-RU" sz="2000" dirty="0" smtClean="0"/>
              <a:t> объявлений</a:t>
            </a:r>
          </a:p>
          <a:p>
            <a:pPr marL="0" indent="0">
              <a:buNone/>
            </a:pPr>
            <a:r>
              <a:rPr lang="ru-RU" sz="2000" dirty="0" smtClean="0"/>
              <a:t>Составления </a:t>
            </a:r>
            <a:r>
              <a:rPr lang="ru-RU" sz="2000" dirty="0" err="1" smtClean="0"/>
              <a:t>контент-плана</a:t>
            </a:r>
            <a:r>
              <a:rPr lang="ru-RU" sz="2000" dirty="0" smtClean="0"/>
              <a:t> для социальных сетей</a:t>
            </a:r>
          </a:p>
          <a:p>
            <a:pPr marL="0" indent="0">
              <a:buNone/>
            </a:pPr>
            <a:r>
              <a:rPr lang="ru-RU" sz="1700" dirty="0" smtClean="0"/>
              <a:t>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3278522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FF4B98B-B04B-478F-A34E-960DCD668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Процесс апробации</a:t>
            </a:r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263688460"/>
              </p:ext>
            </p:extLst>
          </p:nvPr>
        </p:nvGraphicFramePr>
        <p:xfrm>
          <a:off x="263352" y="1514563"/>
          <a:ext cx="11593288" cy="50827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81022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FF4B98B-B04B-478F-A34E-960DCD668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Процесс апробации ДППК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35360" y="1700808"/>
            <a:ext cx="1123324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/>
              <a:t>Приказ «О </a:t>
            </a:r>
            <a:r>
              <a:rPr lang="ru-RU" i="1" dirty="0"/>
              <a:t>зачислении и организации занятий в рамках апробации </a:t>
            </a:r>
            <a:r>
              <a:rPr lang="ru-RU" i="1" dirty="0" smtClean="0"/>
              <a:t>ДППК»</a:t>
            </a:r>
          </a:p>
          <a:p>
            <a:r>
              <a:rPr lang="ru-RU" i="1" dirty="0"/>
              <a:t>Приказ «О направлении студентов для прохождения практических </a:t>
            </a:r>
            <a:r>
              <a:rPr lang="ru-RU" i="1" dirty="0" smtClean="0"/>
              <a:t>занятий»</a:t>
            </a:r>
          </a:p>
          <a:p>
            <a:r>
              <a:rPr lang="ru-RU" i="1" dirty="0"/>
              <a:t>Приказ </a:t>
            </a:r>
            <a:r>
              <a:rPr lang="ru-RU" i="1" dirty="0" smtClean="0"/>
              <a:t>«</a:t>
            </a:r>
            <a:r>
              <a:rPr lang="ru-RU" i="1" dirty="0"/>
              <a:t>О проведении итоговой аттестации  рамках апробации </a:t>
            </a:r>
            <a:r>
              <a:rPr lang="ru-RU" i="1" dirty="0" smtClean="0"/>
              <a:t>ДППК»</a:t>
            </a:r>
          </a:p>
          <a:p>
            <a:r>
              <a:rPr lang="ru-RU" i="1" dirty="0"/>
              <a:t>Приказ </a:t>
            </a:r>
            <a:r>
              <a:rPr lang="ru-RU" i="1" dirty="0" smtClean="0"/>
              <a:t>«Об отчислении» (при завершении программы)</a:t>
            </a:r>
            <a:endParaRPr lang="ru-RU" dirty="0" smtClean="0"/>
          </a:p>
          <a:p>
            <a:r>
              <a:rPr lang="ru-RU" i="1" dirty="0" smtClean="0"/>
              <a:t>Журнал</a:t>
            </a:r>
          </a:p>
          <a:p>
            <a:r>
              <a:rPr lang="ru-RU" i="1" dirty="0" smtClean="0"/>
              <a:t>Протокол итоговой аттестации</a:t>
            </a:r>
          </a:p>
          <a:p>
            <a:endParaRPr lang="ru-RU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25" y="3555578"/>
            <a:ext cx="11080750" cy="282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5465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FF4B98B-B04B-478F-A34E-960DCD668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Процесс апробации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9576" y="1700808"/>
            <a:ext cx="7244159" cy="4886037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326672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60" y="2060848"/>
            <a:ext cx="3096344" cy="4477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FF4B98B-B04B-478F-A34E-960DCD668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Процесс апробации ДППК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113234" y="177281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Примеры результатов практических работ обучающихся</a:t>
            </a:r>
            <a:endParaRPr lang="ru-RU" b="1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3792" y="2286757"/>
            <a:ext cx="3318617" cy="40256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8208" y="2276872"/>
            <a:ext cx="4094921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7702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FF4B98B-B04B-478F-A34E-960DCD668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Процесс апробации ДППК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343472" y="1772816"/>
            <a:ext cx="92170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1"/>
                </a:solidFill>
              </a:rPr>
              <a:t>Практические занятия в офисе туристского агентства под руководством куратора</a:t>
            </a:r>
            <a:endParaRPr lang="ru-RU" sz="2000" b="1" dirty="0">
              <a:solidFill>
                <a:schemeClr val="accent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5520" y="2172926"/>
            <a:ext cx="3128675" cy="439537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2144" y="2205936"/>
            <a:ext cx="3168511" cy="4362360"/>
          </a:xfrm>
          <a:prstGeom prst="rect">
            <a:avLst/>
          </a:prstGeom>
          <a:ln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2601172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FF4B98B-B04B-478F-A34E-960DCD668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Процесс апробации ДППК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343472" y="1772816"/>
            <a:ext cx="921702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1"/>
                </a:solidFill>
              </a:rPr>
              <a:t>Отзыв о программе куратора практического обучения, менеджера компании «</a:t>
            </a:r>
            <a:r>
              <a:rPr lang="ru-RU" sz="2000" b="1" dirty="0">
                <a:solidFill>
                  <a:schemeClr val="accent1"/>
                </a:solidFill>
              </a:rPr>
              <a:t>Ж</a:t>
            </a:r>
            <a:r>
              <a:rPr lang="ru-RU" sz="2000" b="1" dirty="0" smtClean="0">
                <a:solidFill>
                  <a:schemeClr val="accent1"/>
                </a:solidFill>
              </a:rPr>
              <a:t>елтый чемодан»</a:t>
            </a:r>
            <a:endParaRPr lang="ru-RU" sz="2000" b="1" dirty="0">
              <a:solidFill>
                <a:schemeClr val="accent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07368" y="2607916"/>
            <a:ext cx="784887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/>
              <a:t>«Значительным преимуществом данной программы является то, что студенты приходят на практическое занятие теоретически подкованными и с базовым набором навыков в области маркетинговой деятельности, что позволяет в условиях реальной работы </a:t>
            </a:r>
            <a:r>
              <a:rPr lang="ru-RU" sz="2000" dirty="0" err="1"/>
              <a:t>туристкого</a:t>
            </a:r>
            <a:r>
              <a:rPr lang="ru-RU" sz="2000" dirty="0"/>
              <a:t> предприятия приступать к решению узких профессиональных задач в области продвижения.</a:t>
            </a:r>
            <a:endParaRPr lang="ru-RU" sz="2000" b="1" dirty="0"/>
          </a:p>
          <a:p>
            <a:pPr algn="just"/>
            <a:endParaRPr lang="ru-RU" sz="2000" dirty="0" smtClean="0"/>
          </a:p>
          <a:p>
            <a:pPr algn="just"/>
            <a:r>
              <a:rPr lang="ru-RU" sz="2000" dirty="0" smtClean="0"/>
              <a:t>Ключевым </a:t>
            </a:r>
            <a:r>
              <a:rPr lang="ru-RU" sz="2000" dirty="0"/>
              <a:t>успехом реализации программы помимо приобретённых навыков работы с SMM-инструментами можно считать навыки поддержания связи с заинтересованными пользователями, навыки выстраивания долгосрочных отношений с клиентами, повышать продажи и решать многие другие задачи развития бизнеса»</a:t>
            </a:r>
            <a:endParaRPr lang="ru-RU" sz="2000" b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0336" y="2593751"/>
            <a:ext cx="2376264" cy="3571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8112224" y="6217567"/>
            <a:ext cx="40324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Репина Е.А., менеджер ООО «Лазурь»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3520605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FF4B98B-B04B-478F-A34E-960DCD668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Процесс апробации ДППК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343472" y="1772816"/>
            <a:ext cx="92170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1"/>
                </a:solidFill>
              </a:rPr>
              <a:t>Опрос удовлетворенности результатами обучения среди студентов</a:t>
            </a:r>
          </a:p>
        </p:txBody>
      </p:sp>
      <p:grpSp>
        <p:nvGrpSpPr>
          <p:cNvPr id="9" name="Группа 8"/>
          <p:cNvGrpSpPr/>
          <p:nvPr/>
        </p:nvGrpSpPr>
        <p:grpSpPr>
          <a:xfrm>
            <a:off x="119336" y="2432840"/>
            <a:ext cx="6096000" cy="4092504"/>
            <a:chOff x="623392" y="2432840"/>
            <a:chExt cx="6096000" cy="4092504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623392" y="2432840"/>
              <a:ext cx="6096000" cy="646331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 fontAlgn="base"/>
              <a:r>
                <a:rPr lang="ru-RU" dirty="0"/>
                <a:t>Наиболее интересными трудовыми функциями </a:t>
              </a:r>
              <a:endParaRPr lang="ru-RU" dirty="0" smtClean="0"/>
            </a:p>
            <a:p>
              <a:pPr algn="ctr" fontAlgn="base"/>
              <a:r>
                <a:rPr lang="ru-RU" dirty="0" smtClean="0"/>
                <a:t>обучающие </a:t>
              </a:r>
              <a:r>
                <a:rPr lang="ru-RU" dirty="0"/>
                <a:t>назвали:</a:t>
              </a:r>
            </a:p>
          </p:txBody>
        </p:sp>
        <p:graphicFrame>
          <p:nvGraphicFramePr>
            <p:cNvPr id="5" name="Схема 4"/>
            <p:cNvGraphicFramePr/>
            <p:nvPr>
              <p:extLst>
                <p:ext uri="{D42A27DB-BD31-4B8C-83A1-F6EECF244321}">
                  <p14:modId xmlns:p14="http://schemas.microsoft.com/office/powerpoint/2010/main" val="594874935"/>
                </p:ext>
              </p:extLst>
            </p:nvPr>
          </p:nvGraphicFramePr>
          <p:xfrm>
            <a:off x="695400" y="3212976"/>
            <a:ext cx="5832648" cy="3312368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</p:grpSp>
      <p:sp>
        <p:nvSpPr>
          <p:cNvPr id="10" name="Прямоугольник 9"/>
          <p:cNvSpPr/>
          <p:nvPr/>
        </p:nvSpPr>
        <p:spPr>
          <a:xfrm>
            <a:off x="6528048" y="2432840"/>
            <a:ext cx="5616624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base"/>
            <a:r>
              <a:rPr lang="ru-RU" dirty="0"/>
              <a:t>наибольшие затруднения в освоении программы у студентов вызывало общение с аудиторией, а именно:</a:t>
            </a: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2425527719"/>
              </p:ext>
            </p:extLst>
          </p:nvPr>
        </p:nvGraphicFramePr>
        <p:xfrm>
          <a:off x="6600056" y="3212976"/>
          <a:ext cx="5373981" cy="33123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07130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FF4B98B-B04B-478F-A34E-960DCD668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Процесс апробации ДППК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343472" y="1772816"/>
            <a:ext cx="92170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1"/>
                </a:solidFill>
              </a:rPr>
              <a:t>Рекомендации по совершенствованию программы ДППК</a:t>
            </a:r>
            <a:endParaRPr lang="ru-RU" sz="2000" b="1" dirty="0">
              <a:solidFill>
                <a:schemeClr val="accent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07368" y="2276872"/>
            <a:ext cx="784887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/>
              <a:t>По результатам апробации программы руководитель компании ООО «Лазурь» предложил увеличить количество часов в программе для внедрения блока </a:t>
            </a:r>
            <a:r>
              <a:rPr lang="ru-RU" sz="2000" b="1" dirty="0"/>
              <a:t>«Аналитическая работа и составление </a:t>
            </a:r>
            <a:r>
              <a:rPr lang="ru-RU" sz="2000" b="1" dirty="0" smtClean="0"/>
              <a:t>отчетов»: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sz="2000" dirty="0" smtClean="0"/>
              <a:t>анализ </a:t>
            </a:r>
            <a:r>
              <a:rPr lang="ru-RU" sz="2000" dirty="0"/>
              <a:t>деятельности конкурентов в социальных </a:t>
            </a:r>
            <a:r>
              <a:rPr lang="ru-RU" sz="2000" dirty="0" smtClean="0"/>
              <a:t>сетях;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sz="2000" dirty="0" smtClean="0"/>
              <a:t>анализ </a:t>
            </a:r>
            <a:r>
              <a:rPr lang="ru-RU" sz="2000" dirty="0"/>
              <a:t>трендов в отрасли; </a:t>
            </a:r>
            <a:endParaRPr lang="ru-RU" sz="2000" dirty="0" smtClean="0"/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sz="2000" dirty="0" smtClean="0"/>
              <a:t>анализ </a:t>
            </a:r>
            <a:r>
              <a:rPr lang="ru-RU" sz="2000" dirty="0"/>
              <a:t>результатов вашей работы в качестве СММ специалиста</a:t>
            </a:r>
            <a:r>
              <a:rPr lang="ru-RU" sz="2000" dirty="0" smtClean="0"/>
              <a:t>)</a:t>
            </a:r>
          </a:p>
          <a:p>
            <a:pPr algn="just"/>
            <a:r>
              <a:rPr lang="ru-RU" sz="2000" dirty="0" smtClean="0"/>
              <a:t> </a:t>
            </a:r>
            <a:r>
              <a:rPr lang="ru-RU" sz="2000" dirty="0"/>
              <a:t>и блока </a:t>
            </a:r>
            <a:r>
              <a:rPr lang="ru-RU" sz="2000" b="1" dirty="0"/>
              <a:t>«Вовлечение подписчиков и поддержание активности в </a:t>
            </a:r>
            <a:r>
              <a:rPr lang="ru-RU" sz="2000" b="1" dirty="0" smtClean="0"/>
              <a:t>аккаунте»</a:t>
            </a:r>
            <a:r>
              <a:rPr lang="ru-RU" sz="2000" dirty="0" smtClean="0"/>
              <a:t>: 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sz="2000" dirty="0" smtClean="0"/>
              <a:t>создание </a:t>
            </a:r>
            <a:r>
              <a:rPr lang="ru-RU" sz="2000" dirty="0"/>
              <a:t>опросов; </a:t>
            </a:r>
            <a:endParaRPr lang="ru-RU" sz="2000" dirty="0" smtClean="0"/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sz="2000" dirty="0" smtClean="0"/>
              <a:t>создание </a:t>
            </a:r>
            <a:r>
              <a:rPr lang="ru-RU" sz="2000" dirty="0"/>
              <a:t>акций; </a:t>
            </a:r>
            <a:endParaRPr lang="ru-RU" sz="2000" dirty="0" smtClean="0"/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sz="2000" dirty="0" smtClean="0"/>
              <a:t>создание </a:t>
            </a:r>
            <a:r>
              <a:rPr lang="ru-RU" sz="2000" dirty="0"/>
              <a:t>конкурсов и </a:t>
            </a:r>
            <a:r>
              <a:rPr lang="ru-RU" sz="2000" dirty="0" smtClean="0"/>
              <a:t>розыгрышей.</a:t>
            </a:r>
          </a:p>
          <a:p>
            <a:pPr algn="just"/>
            <a:r>
              <a:rPr lang="ru-RU" sz="2000" dirty="0" smtClean="0"/>
              <a:t>Включение темы «Маркировка интернет-рекламы в соответствие с требованиями ФЗ «О рекламе</a:t>
            </a:r>
            <a:r>
              <a:rPr lang="ru-RU" sz="2000" dirty="0"/>
              <a:t>» от 13.03.2006 </a:t>
            </a:r>
            <a:r>
              <a:rPr lang="en-US" sz="2000" dirty="0"/>
              <a:t>N 38-</a:t>
            </a:r>
            <a:r>
              <a:rPr lang="ru-RU" sz="2000" dirty="0"/>
              <a:t>ФЗ</a:t>
            </a:r>
          </a:p>
          <a:p>
            <a:pPr algn="just"/>
            <a:endParaRPr lang="ru-RU" sz="2000" dirty="0"/>
          </a:p>
          <a:p>
            <a:pPr algn="just"/>
            <a:endParaRPr lang="ru-RU" sz="2000" b="1" dirty="0"/>
          </a:p>
        </p:txBody>
      </p:sp>
      <p:pic>
        <p:nvPicPr>
          <p:cNvPr id="7" name="Picture 2" descr="https://static.tildacdn.com/tild6533-6638-4830-b136-393565333862/noroo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2304" y="2675428"/>
            <a:ext cx="3041744" cy="1816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s://avatars.mds.yandex.net/get-dialogs/1535439/69101374437fec4a71a8/ori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7884" y="4836129"/>
            <a:ext cx="1570584" cy="1570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4826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/>
              <a:t>Маркировка </a:t>
            </a:r>
            <a:r>
              <a:rPr lang="ru-RU" sz="4800" dirty="0"/>
              <a:t>интернет-рекламы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8322131"/>
              </p:ext>
            </p:extLst>
          </p:nvPr>
        </p:nvGraphicFramePr>
        <p:xfrm>
          <a:off x="335360" y="1700808"/>
          <a:ext cx="11640740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81847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606B2DD-7698-452C-A4F3-817C304DB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2">
                    <a:lumMod val="75000"/>
                  </a:schemeClr>
                </a:solidFill>
              </a:rPr>
              <a:t>РЕСУРСЫ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10F9C4B-F110-4FBD-829C-88884EBF90B1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07368" y="1772816"/>
            <a:ext cx="11305256" cy="4680520"/>
          </a:xfrm>
        </p:spPr>
        <p:txBody>
          <a:bodyPr>
            <a:normAutofit fontScale="85000" lnSpcReduction="20000"/>
          </a:bodyPr>
          <a:lstStyle/>
          <a:p>
            <a:r>
              <a:rPr lang="ru-RU" dirty="0">
                <a:solidFill>
                  <a:schemeClr val="bg2"/>
                </a:solidFill>
              </a:rPr>
              <a:t>Федеральный закон "Об образовании в Российской Федерации" от 29.12.2012 N </a:t>
            </a:r>
            <a:r>
              <a:rPr lang="ru-RU" dirty="0" smtClean="0">
                <a:solidFill>
                  <a:schemeClr val="bg2"/>
                </a:solidFill>
              </a:rPr>
              <a:t>273-ФЗ</a:t>
            </a:r>
            <a:r>
              <a:rPr lang="en-US" dirty="0" smtClean="0">
                <a:solidFill>
                  <a:schemeClr val="bg2"/>
                </a:solidFill>
              </a:rPr>
              <a:t> (</a:t>
            </a:r>
            <a:r>
              <a:rPr lang="ru-RU" dirty="0" smtClean="0">
                <a:solidFill>
                  <a:schemeClr val="bg2"/>
                </a:solidFill>
              </a:rPr>
              <a:t>ст.76)</a:t>
            </a:r>
          </a:p>
          <a:p>
            <a:r>
              <a:rPr lang="ru-RU" dirty="0">
                <a:solidFill>
                  <a:schemeClr val="bg2"/>
                </a:solidFill>
              </a:rPr>
              <a:t>Федеральный закон</a:t>
            </a:r>
            <a:r>
              <a:rPr lang="ru-RU" dirty="0" smtClean="0">
                <a:solidFill>
                  <a:schemeClr val="bg2"/>
                </a:solidFill>
              </a:rPr>
              <a:t> "О рекламе" </a:t>
            </a:r>
            <a:r>
              <a:rPr lang="ru-RU" dirty="0">
                <a:solidFill>
                  <a:schemeClr val="bg2"/>
                </a:solidFill>
              </a:rPr>
              <a:t>от 13.03.2006 N </a:t>
            </a:r>
            <a:r>
              <a:rPr lang="ru-RU" dirty="0" smtClean="0">
                <a:solidFill>
                  <a:schemeClr val="bg2"/>
                </a:solidFill>
              </a:rPr>
              <a:t>38-ФЗ</a:t>
            </a:r>
          </a:p>
          <a:p>
            <a:r>
              <a:rPr lang="ru-RU" dirty="0" smtClean="0">
                <a:solidFill>
                  <a:schemeClr val="bg2"/>
                </a:solidFill>
              </a:rPr>
              <a:t>Приказ </a:t>
            </a:r>
            <a:r>
              <a:rPr lang="ru-RU" dirty="0">
                <a:solidFill>
                  <a:schemeClr val="bg2"/>
                </a:solidFill>
              </a:rPr>
              <a:t>Министерства здравоохранения и социального развития РФ от 12 марта 2012 г. N 220н "Об утверждении Единого квалификационного справочника должностей руководителей, специалистов и служащих, раздел "Квалификационные характеристики должностей работников организаций сферы </a:t>
            </a:r>
            <a:r>
              <a:rPr lang="ru-RU" dirty="0" smtClean="0">
                <a:solidFill>
                  <a:schemeClr val="bg2"/>
                </a:solidFill>
              </a:rPr>
              <a:t>туризма»</a:t>
            </a:r>
          </a:p>
          <a:p>
            <a:r>
              <a:rPr lang="ru-RU" dirty="0">
                <a:solidFill>
                  <a:schemeClr val="bg2"/>
                </a:solidFill>
              </a:rPr>
              <a:t>Приказ Министерства образования и науки РФ от 1 июля 2013 г. N 499 "Об утверждении Порядка организации и осуществления образовательной деятельности по дополнительным профессиональным программам" (с изменениями и дополнениями</a:t>
            </a:r>
            <a:r>
              <a:rPr lang="ru-RU" dirty="0" smtClean="0">
                <a:solidFill>
                  <a:schemeClr val="bg2"/>
                </a:solidFill>
              </a:rPr>
              <a:t>)</a:t>
            </a:r>
          </a:p>
          <a:p>
            <a:r>
              <a:rPr lang="ru-RU" dirty="0" smtClean="0">
                <a:solidFill>
                  <a:schemeClr val="bg2"/>
                </a:solidFill>
              </a:rPr>
              <a:t>Приказ </a:t>
            </a:r>
            <a:r>
              <a:rPr lang="ru-RU" dirty="0">
                <a:solidFill>
                  <a:schemeClr val="bg2"/>
                </a:solidFill>
              </a:rPr>
              <a:t>Министерства труда и социальной защиты Российской Федерации от 24 декабря 2021 года №913н «Об утверждении профессионального стандарта «Экскурсовод (гид)»</a:t>
            </a:r>
          </a:p>
        </p:txBody>
      </p:sp>
    </p:spTree>
    <p:extLst>
      <p:ext uri="{BB962C8B-B14F-4D97-AF65-F5344CB8AC3E}">
        <p14:creationId xmlns:p14="http://schemas.microsoft.com/office/powerpoint/2010/main" val="841261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Теплый синий">
    <a:dk1>
      <a:sysClr val="windowText" lastClr="000000"/>
    </a:dk1>
    <a:lt1>
      <a:sysClr val="window" lastClr="FFFFFF"/>
    </a:lt1>
    <a:dk2>
      <a:srgbClr val="242852"/>
    </a:dk2>
    <a:lt2>
      <a:srgbClr val="ACCBF9"/>
    </a:lt2>
    <a:accent1>
      <a:srgbClr val="4A66AC"/>
    </a:accent1>
    <a:accent2>
      <a:srgbClr val="629DD1"/>
    </a:accent2>
    <a:accent3>
      <a:srgbClr val="297FD5"/>
    </a:accent3>
    <a:accent4>
      <a:srgbClr val="7F8FA9"/>
    </a:accent4>
    <a:accent5>
      <a:srgbClr val="5AA2AE"/>
    </a:accent5>
    <a:accent6>
      <a:srgbClr val="9D90A0"/>
    </a:accent6>
    <a:hlink>
      <a:srgbClr val="9454C3"/>
    </a:hlink>
    <a:folHlink>
      <a:srgbClr val="3EBBF0"/>
    </a:folHlink>
  </a:clrScheme>
</a:themeOverride>
</file>

<file path=ppt/theme/themeOverride2.xml><?xml version="1.0" encoding="utf-8"?>
<a:themeOverride xmlns:a="http://schemas.openxmlformats.org/drawingml/2006/main">
  <a:clrScheme name="Теплый синий">
    <a:dk1>
      <a:sysClr val="windowText" lastClr="000000"/>
    </a:dk1>
    <a:lt1>
      <a:sysClr val="window" lastClr="FFFFFF"/>
    </a:lt1>
    <a:dk2>
      <a:srgbClr val="242852"/>
    </a:dk2>
    <a:lt2>
      <a:srgbClr val="ACCBF9"/>
    </a:lt2>
    <a:accent1>
      <a:srgbClr val="4A66AC"/>
    </a:accent1>
    <a:accent2>
      <a:srgbClr val="629DD1"/>
    </a:accent2>
    <a:accent3>
      <a:srgbClr val="297FD5"/>
    </a:accent3>
    <a:accent4>
      <a:srgbClr val="7F8FA9"/>
    </a:accent4>
    <a:accent5>
      <a:srgbClr val="5AA2AE"/>
    </a:accent5>
    <a:accent6>
      <a:srgbClr val="9D90A0"/>
    </a:accent6>
    <a:hlink>
      <a:srgbClr val="9454C3"/>
    </a:hlink>
    <a:folHlink>
      <a:srgbClr val="3EBBF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734</TotalTime>
  <Words>1294</Words>
  <Application>Microsoft Office PowerPoint</Application>
  <PresentationFormat>Произвольный</PresentationFormat>
  <Paragraphs>165</Paragraphs>
  <Slides>20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Санкт-Петербургское государственное автономное профессиональное образовательное учреждение «Колледж туризма и гостиничного сервиса» Ресурсный центр подготовки специалистов Санкт-Петербурга «Формирование модели образовательно-производственного кластера, в рамках сетевого взаимодействия (на примере сферы сервиса)» </vt:lpstr>
      <vt:lpstr>ДЕЯТЕЛЬНОСТЬ ГОРОДСКОЙ ТВОРЧЕСКОЙ ГРУППЫ ПО НАПРАВЛЕНИЮ ПОДГОТОВКИ «ТУРИЗМ»</vt:lpstr>
      <vt:lpstr>ТВОРЧЕСКАЯ ГРУППА ПО НАПРАВЛЕНИЮ ПОДГОТОВКИ «ТУРИЗМ»</vt:lpstr>
      <vt:lpstr>Актуальность программы</vt:lpstr>
      <vt:lpstr>Результаты отраслевого исследования Travel Marketin по социальным сетям среди 30 членов Ассоциации туроператоров России</vt:lpstr>
      <vt:lpstr>Опрос работодателей-партеров Колледжа Туризма Санкт-Петербурга</vt:lpstr>
      <vt:lpstr>SMM ПРОДВИЖЕНИЕ</vt:lpstr>
      <vt:lpstr>             </vt:lpstr>
      <vt:lpstr>  Разделы ДППК «SMM продвижение в туризме»  </vt:lpstr>
      <vt:lpstr>Планируемые результаты обучения</vt:lpstr>
      <vt:lpstr>Процесс апробации</vt:lpstr>
      <vt:lpstr>Процесс апробации ДППК</vt:lpstr>
      <vt:lpstr>Процесс апробации</vt:lpstr>
      <vt:lpstr>Процесс апробации ДППК</vt:lpstr>
      <vt:lpstr>Процесс апробации ДППК</vt:lpstr>
      <vt:lpstr>Процесс апробации ДППК</vt:lpstr>
      <vt:lpstr>Процесс апробации ДППК</vt:lpstr>
      <vt:lpstr>Процесс апробации ДППК</vt:lpstr>
      <vt:lpstr>Маркировка интернет-рекламы</vt:lpstr>
      <vt:lpstr>РЕСУРСЫ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Юрий Козырев</dc:creator>
  <cp:lastModifiedBy>barysheva</cp:lastModifiedBy>
  <cp:revision>106</cp:revision>
  <dcterms:created xsi:type="dcterms:W3CDTF">2020-07-05T17:04:43Z</dcterms:created>
  <dcterms:modified xsi:type="dcterms:W3CDTF">2024-03-25T12:58:13Z</dcterms:modified>
</cp:coreProperties>
</file>