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7" r:id="rId2"/>
    <p:sldId id="298" r:id="rId3"/>
    <p:sldId id="285" r:id="rId4"/>
    <p:sldId id="294" r:id="rId5"/>
    <p:sldId id="288" r:id="rId6"/>
    <p:sldId id="292" r:id="rId7"/>
    <p:sldId id="286" r:id="rId8"/>
    <p:sldId id="289" r:id="rId9"/>
    <p:sldId id="293" r:id="rId10"/>
    <p:sldId id="274" r:id="rId11"/>
    <p:sldId id="275" r:id="rId12"/>
    <p:sldId id="257" r:id="rId13"/>
    <p:sldId id="258" r:id="rId14"/>
    <p:sldId id="259" r:id="rId15"/>
    <p:sldId id="263" r:id="rId16"/>
    <p:sldId id="264" r:id="rId17"/>
    <p:sldId id="265" r:id="rId18"/>
    <p:sldId id="266" r:id="rId19"/>
    <p:sldId id="270" r:id="rId20"/>
    <p:sldId id="271" r:id="rId21"/>
    <p:sldId id="267" r:id="rId22"/>
    <p:sldId id="269" r:id="rId23"/>
    <p:sldId id="283" r:id="rId24"/>
    <p:sldId id="272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875" autoAdjust="0"/>
  </p:normalViewPr>
  <p:slideViewPr>
    <p:cSldViewPr snapToGrid="0" showGuides="1">
      <p:cViewPr varScale="1">
        <p:scale>
          <a:sx n="71" d="100"/>
          <a:sy n="71" d="100"/>
        </p:scale>
        <p:origin x="-1032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image" Target="../media/image16.jp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0DEEDF-D59A-490C-9ECF-365C8AA4B054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BC5FD5-C3EB-4A6F-BD7D-774099A29019}">
      <dgm:prSet/>
      <dgm:spPr/>
      <dgm:t>
        <a:bodyPr/>
        <a:lstStyle/>
        <a:p>
          <a:endParaRPr lang="ru-RU"/>
        </a:p>
      </dgm:t>
    </dgm:pt>
    <dgm:pt modelId="{E37F999C-F4EC-45FC-88A5-F3B02F94E3F7}" type="parTrans" cxnId="{64D1A33A-DB6B-4F06-8461-EA508487B57B}">
      <dgm:prSet/>
      <dgm:spPr/>
      <dgm:t>
        <a:bodyPr/>
        <a:lstStyle/>
        <a:p>
          <a:endParaRPr lang="ru-RU"/>
        </a:p>
      </dgm:t>
    </dgm:pt>
    <dgm:pt modelId="{C41D73CB-CB6F-4B6C-AE0B-51564A1EB6EA}" type="sibTrans" cxnId="{64D1A33A-DB6B-4F06-8461-EA508487B57B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8000" b="-58000"/>
          </a:stretch>
        </a:blipFill>
      </dgm:spPr>
      <dgm:t>
        <a:bodyPr/>
        <a:lstStyle/>
        <a:p>
          <a:endParaRPr lang="ru-RU"/>
        </a:p>
      </dgm:t>
    </dgm:pt>
    <dgm:pt modelId="{F999CC69-945B-454C-AF6C-9B74E5CB3544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Узнаваемость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735CFA-4D52-444A-92EA-8F663A20C1A7}" type="parTrans" cxnId="{E3C01CEE-83FB-40D9-9080-CE4B7721FC11}">
      <dgm:prSet/>
      <dgm:spPr/>
      <dgm:t>
        <a:bodyPr/>
        <a:lstStyle/>
        <a:p>
          <a:endParaRPr lang="ru-RU"/>
        </a:p>
      </dgm:t>
    </dgm:pt>
    <dgm:pt modelId="{1083BC7B-C9D6-4481-B111-62042AE0484A}" type="sibTrans" cxnId="{E3C01CEE-83FB-40D9-9080-CE4B7721FC11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/>
        </a:p>
      </dgm:t>
    </dgm:pt>
    <dgm:pt modelId="{A4CB58BE-BCCD-4082-9F02-BF05D0D0DBA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Консультирование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559A9B-6764-4FB1-B36C-AE5CF6D9E8D9}" type="parTrans" cxnId="{06F91D1A-7A0B-4ABD-A0FC-CAF560A3C562}">
      <dgm:prSet/>
      <dgm:spPr/>
      <dgm:t>
        <a:bodyPr/>
        <a:lstStyle/>
        <a:p>
          <a:endParaRPr lang="ru-RU"/>
        </a:p>
      </dgm:t>
    </dgm:pt>
    <dgm:pt modelId="{5648AB8D-B556-45F6-AF76-C85B62067629}" type="sibTrans" cxnId="{06F91D1A-7A0B-4ABD-A0FC-CAF560A3C562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/>
        </a:p>
      </dgm:t>
    </dgm:pt>
    <dgm:pt modelId="{72EE13C6-C66D-4DC2-BC20-4849933B8151}">
      <dgm:prSet phldrT="[Текст]"/>
      <dgm:spPr/>
      <dgm:t>
        <a:bodyPr/>
        <a:lstStyle/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Повышение </a:t>
          </a:r>
        </a:p>
        <a:p>
          <a:pPr algn="ctr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товарооборота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A9123A-0550-4B87-A0BC-A1C4179714BF}" type="parTrans" cxnId="{4F5CB80F-0789-4E38-9111-14D79CFA8AD7}">
      <dgm:prSet/>
      <dgm:spPr/>
      <dgm:t>
        <a:bodyPr/>
        <a:lstStyle/>
        <a:p>
          <a:endParaRPr lang="ru-RU"/>
        </a:p>
      </dgm:t>
    </dgm:pt>
    <dgm:pt modelId="{9E69FBAE-C339-4094-B93A-15491A86471D}" type="sibTrans" cxnId="{4F5CB80F-0789-4E38-9111-14D79CFA8AD7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ru-RU"/>
        </a:p>
      </dgm:t>
    </dgm:pt>
    <dgm:pt modelId="{52373846-3CE8-47B8-ADFF-4B90380CC8F5}" type="pres">
      <dgm:prSet presAssocID="{990DEEDF-D59A-490C-9ECF-365C8AA4B05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081BC76-8B54-4768-9D9E-7C538D642D91}" type="pres">
      <dgm:prSet presAssocID="{990DEEDF-D59A-490C-9ECF-365C8AA4B054}" presName="Name1" presStyleCnt="0"/>
      <dgm:spPr/>
    </dgm:pt>
    <dgm:pt modelId="{9FA5F5EA-207A-4FF9-BE52-20EE4C110D0A}" type="pres">
      <dgm:prSet presAssocID="{C41D73CB-CB6F-4B6C-AE0B-51564A1EB6EA}" presName="picture_1" presStyleCnt="0"/>
      <dgm:spPr/>
    </dgm:pt>
    <dgm:pt modelId="{D94435C7-E1BA-45FB-B256-C3586A59415C}" type="pres">
      <dgm:prSet presAssocID="{C41D73CB-CB6F-4B6C-AE0B-51564A1EB6EA}" presName="pictureRepeatNode" presStyleLbl="alignImgPlace1" presStyleIdx="0" presStyleCnt="4" custLinFactNeighborX="1106" custLinFactNeighborY="-442"/>
      <dgm:spPr/>
      <dgm:t>
        <a:bodyPr/>
        <a:lstStyle/>
        <a:p>
          <a:endParaRPr lang="ru-RU"/>
        </a:p>
      </dgm:t>
    </dgm:pt>
    <dgm:pt modelId="{64B93462-B640-4798-9421-DC1A7628E9D0}" type="pres">
      <dgm:prSet presAssocID="{DBBC5FD5-C3EB-4A6F-BD7D-774099A29019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B569FF-0804-40D5-A43C-AF1054F14FF0}" type="pres">
      <dgm:prSet presAssocID="{1083BC7B-C9D6-4481-B111-62042AE0484A}" presName="picture_2" presStyleCnt="0"/>
      <dgm:spPr/>
    </dgm:pt>
    <dgm:pt modelId="{32E8F259-FD58-4294-BFBA-E091B21B4AD7}" type="pres">
      <dgm:prSet presAssocID="{1083BC7B-C9D6-4481-B111-62042AE0484A}" presName="pictureRepeatNode" presStyleLbl="alignImgPlace1" presStyleIdx="1" presStyleCnt="4"/>
      <dgm:spPr/>
      <dgm:t>
        <a:bodyPr/>
        <a:lstStyle/>
        <a:p>
          <a:endParaRPr lang="ru-RU"/>
        </a:p>
      </dgm:t>
    </dgm:pt>
    <dgm:pt modelId="{AFC27A41-666D-4FB4-9D43-27BEE6901FE1}" type="pres">
      <dgm:prSet presAssocID="{F999CC69-945B-454C-AF6C-9B74E5CB3544}" presName="line_2" presStyleLbl="parChTrans1D1" presStyleIdx="0" presStyleCnt="3"/>
      <dgm:spPr/>
    </dgm:pt>
    <dgm:pt modelId="{7BC8CB49-85C4-4008-A495-989D02F9E733}" type="pres">
      <dgm:prSet presAssocID="{F999CC69-945B-454C-AF6C-9B74E5CB3544}" presName="textparent_2" presStyleLbl="node1" presStyleIdx="0" presStyleCnt="0"/>
      <dgm:spPr/>
    </dgm:pt>
    <dgm:pt modelId="{0CDBA856-A339-41BF-9403-E8CC208C35D4}" type="pres">
      <dgm:prSet presAssocID="{F999CC69-945B-454C-AF6C-9B74E5CB3544}" presName="text_2" presStyleLbl="revTx" presStyleIdx="0" presStyleCnt="3" custScaleX="11983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A046B-0220-4236-883E-AF21CD9E14F7}" type="pres">
      <dgm:prSet presAssocID="{5648AB8D-B556-45F6-AF76-C85B62067629}" presName="picture_3" presStyleCnt="0"/>
      <dgm:spPr/>
    </dgm:pt>
    <dgm:pt modelId="{6A9C6984-4C29-4C27-A59A-483A03B179F9}" type="pres">
      <dgm:prSet presAssocID="{5648AB8D-B556-45F6-AF76-C85B62067629}" presName="pictureRepeatNode" presStyleLbl="alignImgPlace1" presStyleIdx="2" presStyleCnt="4"/>
      <dgm:spPr/>
      <dgm:t>
        <a:bodyPr/>
        <a:lstStyle/>
        <a:p>
          <a:endParaRPr lang="ru-RU"/>
        </a:p>
      </dgm:t>
    </dgm:pt>
    <dgm:pt modelId="{8FD96044-AA7F-41EA-9AAB-D583840C7976}" type="pres">
      <dgm:prSet presAssocID="{A4CB58BE-BCCD-4082-9F02-BF05D0D0DBA7}" presName="line_3" presStyleLbl="parChTrans1D1" presStyleIdx="1" presStyleCnt="3"/>
      <dgm:spPr/>
    </dgm:pt>
    <dgm:pt modelId="{49D0C94E-3CB2-4BE8-814C-24FBE86AAFDE}" type="pres">
      <dgm:prSet presAssocID="{A4CB58BE-BCCD-4082-9F02-BF05D0D0DBA7}" presName="textparent_3" presStyleLbl="node1" presStyleIdx="0" presStyleCnt="0"/>
      <dgm:spPr/>
    </dgm:pt>
    <dgm:pt modelId="{D5E68262-3D59-4C3C-BE34-F20D24B1F42D}" type="pres">
      <dgm:prSet presAssocID="{A4CB58BE-BCCD-4082-9F02-BF05D0D0DBA7}" presName="text_3" presStyleLbl="revTx" presStyleIdx="1" presStyleCnt="3" custScaleX="1287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A001D2-7B14-4E98-80E1-4C29FEA7B931}" type="pres">
      <dgm:prSet presAssocID="{9E69FBAE-C339-4094-B93A-15491A86471D}" presName="picture_4" presStyleCnt="0"/>
      <dgm:spPr/>
    </dgm:pt>
    <dgm:pt modelId="{22560435-7172-4643-B827-C661F0FD11DC}" type="pres">
      <dgm:prSet presAssocID="{9E69FBAE-C339-4094-B93A-15491A86471D}" presName="pictureRepeatNode" presStyleLbl="alignImgPlace1" presStyleIdx="3" presStyleCnt="4"/>
      <dgm:spPr/>
      <dgm:t>
        <a:bodyPr/>
        <a:lstStyle/>
        <a:p>
          <a:endParaRPr lang="ru-RU"/>
        </a:p>
      </dgm:t>
    </dgm:pt>
    <dgm:pt modelId="{B7247CF7-E11E-4195-BD52-E71E6C02A894}" type="pres">
      <dgm:prSet presAssocID="{72EE13C6-C66D-4DC2-BC20-4849933B8151}" presName="line_4" presStyleLbl="parChTrans1D1" presStyleIdx="2" presStyleCnt="3"/>
      <dgm:spPr/>
    </dgm:pt>
    <dgm:pt modelId="{09AD6636-A13F-4766-9BC6-CDCC156D0CE1}" type="pres">
      <dgm:prSet presAssocID="{72EE13C6-C66D-4DC2-BC20-4849933B8151}" presName="textparent_4" presStyleLbl="node1" presStyleIdx="0" presStyleCnt="0"/>
      <dgm:spPr/>
    </dgm:pt>
    <dgm:pt modelId="{A5449E58-D5E5-4C8A-B233-82322316F555}" type="pres">
      <dgm:prSet presAssocID="{72EE13C6-C66D-4DC2-BC20-4849933B8151}" presName="text_4" presStyleLbl="revTx" presStyleIdx="2" presStyleCnt="3" custScaleX="1557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2BE47F-E431-4F87-AB19-053B40D19B28}" type="presOf" srcId="{990DEEDF-D59A-490C-9ECF-365C8AA4B054}" destId="{52373846-3CE8-47B8-ADFF-4B90380CC8F5}" srcOrd="0" destOrd="0" presId="urn:microsoft.com/office/officeart/2008/layout/CircularPictureCallout"/>
    <dgm:cxn modelId="{C993BCF1-DA1D-48F5-AC2B-ABF0EBC2510C}" type="presOf" srcId="{9E69FBAE-C339-4094-B93A-15491A86471D}" destId="{22560435-7172-4643-B827-C661F0FD11DC}" srcOrd="0" destOrd="0" presId="urn:microsoft.com/office/officeart/2008/layout/CircularPictureCallout"/>
    <dgm:cxn modelId="{D4402DF7-3407-4098-935A-C356016C4232}" type="presOf" srcId="{72EE13C6-C66D-4DC2-BC20-4849933B8151}" destId="{A5449E58-D5E5-4C8A-B233-82322316F555}" srcOrd="0" destOrd="0" presId="urn:microsoft.com/office/officeart/2008/layout/CircularPictureCallout"/>
    <dgm:cxn modelId="{742E2AEA-6120-4FD2-8ECB-1D093182099F}" type="presOf" srcId="{DBBC5FD5-C3EB-4A6F-BD7D-774099A29019}" destId="{64B93462-B640-4798-9421-DC1A7628E9D0}" srcOrd="0" destOrd="0" presId="urn:microsoft.com/office/officeart/2008/layout/CircularPictureCallout"/>
    <dgm:cxn modelId="{F85025F1-BD3B-4320-AF20-310A8C5E09CD}" type="presOf" srcId="{C41D73CB-CB6F-4B6C-AE0B-51564A1EB6EA}" destId="{D94435C7-E1BA-45FB-B256-C3586A59415C}" srcOrd="0" destOrd="0" presId="urn:microsoft.com/office/officeart/2008/layout/CircularPictureCallout"/>
    <dgm:cxn modelId="{C6CBDEF0-C3F3-4EC8-BF87-A5FA150EF8FF}" type="presOf" srcId="{1083BC7B-C9D6-4481-B111-62042AE0484A}" destId="{32E8F259-FD58-4294-BFBA-E091B21B4AD7}" srcOrd="0" destOrd="0" presId="urn:microsoft.com/office/officeart/2008/layout/CircularPictureCallout"/>
    <dgm:cxn modelId="{06F91D1A-7A0B-4ABD-A0FC-CAF560A3C562}" srcId="{990DEEDF-D59A-490C-9ECF-365C8AA4B054}" destId="{A4CB58BE-BCCD-4082-9F02-BF05D0D0DBA7}" srcOrd="2" destOrd="0" parTransId="{F2559A9B-6764-4FB1-B36C-AE5CF6D9E8D9}" sibTransId="{5648AB8D-B556-45F6-AF76-C85B62067629}"/>
    <dgm:cxn modelId="{C364D001-4B88-4C5B-BB42-0700FE23A827}" type="presOf" srcId="{5648AB8D-B556-45F6-AF76-C85B62067629}" destId="{6A9C6984-4C29-4C27-A59A-483A03B179F9}" srcOrd="0" destOrd="0" presId="urn:microsoft.com/office/officeart/2008/layout/CircularPictureCallout"/>
    <dgm:cxn modelId="{64D1A33A-DB6B-4F06-8461-EA508487B57B}" srcId="{990DEEDF-D59A-490C-9ECF-365C8AA4B054}" destId="{DBBC5FD5-C3EB-4A6F-BD7D-774099A29019}" srcOrd="0" destOrd="0" parTransId="{E37F999C-F4EC-45FC-88A5-F3B02F94E3F7}" sibTransId="{C41D73CB-CB6F-4B6C-AE0B-51564A1EB6EA}"/>
    <dgm:cxn modelId="{F3A4CEB3-F830-4010-853D-D3EF7DF24CD9}" type="presOf" srcId="{F999CC69-945B-454C-AF6C-9B74E5CB3544}" destId="{0CDBA856-A339-41BF-9403-E8CC208C35D4}" srcOrd="0" destOrd="0" presId="urn:microsoft.com/office/officeart/2008/layout/CircularPictureCallout"/>
    <dgm:cxn modelId="{4F5CB80F-0789-4E38-9111-14D79CFA8AD7}" srcId="{990DEEDF-D59A-490C-9ECF-365C8AA4B054}" destId="{72EE13C6-C66D-4DC2-BC20-4849933B8151}" srcOrd="3" destOrd="0" parTransId="{FFA9123A-0550-4B87-A0BC-A1C4179714BF}" sibTransId="{9E69FBAE-C339-4094-B93A-15491A86471D}"/>
    <dgm:cxn modelId="{E3C01CEE-83FB-40D9-9080-CE4B7721FC11}" srcId="{990DEEDF-D59A-490C-9ECF-365C8AA4B054}" destId="{F999CC69-945B-454C-AF6C-9B74E5CB3544}" srcOrd="1" destOrd="0" parTransId="{8A735CFA-4D52-444A-92EA-8F663A20C1A7}" sibTransId="{1083BC7B-C9D6-4481-B111-62042AE0484A}"/>
    <dgm:cxn modelId="{7573FA73-67EA-4828-AA25-9BD0DD81D71A}" type="presOf" srcId="{A4CB58BE-BCCD-4082-9F02-BF05D0D0DBA7}" destId="{D5E68262-3D59-4C3C-BE34-F20D24B1F42D}" srcOrd="0" destOrd="0" presId="urn:microsoft.com/office/officeart/2008/layout/CircularPictureCallout"/>
    <dgm:cxn modelId="{ECEC7280-F0E5-49A2-A35F-88DC62D53A69}" type="presParOf" srcId="{52373846-3CE8-47B8-ADFF-4B90380CC8F5}" destId="{0081BC76-8B54-4768-9D9E-7C538D642D91}" srcOrd="0" destOrd="0" presId="urn:microsoft.com/office/officeart/2008/layout/CircularPictureCallout"/>
    <dgm:cxn modelId="{ED56E30F-F4E3-49D1-8F75-75842BA30FC3}" type="presParOf" srcId="{0081BC76-8B54-4768-9D9E-7C538D642D91}" destId="{9FA5F5EA-207A-4FF9-BE52-20EE4C110D0A}" srcOrd="0" destOrd="0" presId="urn:microsoft.com/office/officeart/2008/layout/CircularPictureCallout"/>
    <dgm:cxn modelId="{B9AEC770-C314-4A72-9FCE-E1832C3FF60D}" type="presParOf" srcId="{9FA5F5EA-207A-4FF9-BE52-20EE4C110D0A}" destId="{D94435C7-E1BA-45FB-B256-C3586A59415C}" srcOrd="0" destOrd="0" presId="urn:microsoft.com/office/officeart/2008/layout/CircularPictureCallout"/>
    <dgm:cxn modelId="{9AAEA583-A68C-47CE-87FC-3306C853A375}" type="presParOf" srcId="{0081BC76-8B54-4768-9D9E-7C538D642D91}" destId="{64B93462-B640-4798-9421-DC1A7628E9D0}" srcOrd="1" destOrd="0" presId="urn:microsoft.com/office/officeart/2008/layout/CircularPictureCallout"/>
    <dgm:cxn modelId="{A2E18033-F533-4A79-8BF0-448C8BAF5647}" type="presParOf" srcId="{0081BC76-8B54-4768-9D9E-7C538D642D91}" destId="{33B569FF-0804-40D5-A43C-AF1054F14FF0}" srcOrd="2" destOrd="0" presId="urn:microsoft.com/office/officeart/2008/layout/CircularPictureCallout"/>
    <dgm:cxn modelId="{A9E1F35D-5916-43FD-8722-FEB07E9F6283}" type="presParOf" srcId="{33B569FF-0804-40D5-A43C-AF1054F14FF0}" destId="{32E8F259-FD58-4294-BFBA-E091B21B4AD7}" srcOrd="0" destOrd="0" presId="urn:microsoft.com/office/officeart/2008/layout/CircularPictureCallout"/>
    <dgm:cxn modelId="{23BBA327-9767-4D75-8D48-41DC6A3BB3F1}" type="presParOf" srcId="{0081BC76-8B54-4768-9D9E-7C538D642D91}" destId="{AFC27A41-666D-4FB4-9D43-27BEE6901FE1}" srcOrd="3" destOrd="0" presId="urn:microsoft.com/office/officeart/2008/layout/CircularPictureCallout"/>
    <dgm:cxn modelId="{C2BCEE47-EF7E-4029-B8C2-A47BD79AAFE6}" type="presParOf" srcId="{0081BC76-8B54-4768-9D9E-7C538D642D91}" destId="{7BC8CB49-85C4-4008-A495-989D02F9E733}" srcOrd="4" destOrd="0" presId="urn:microsoft.com/office/officeart/2008/layout/CircularPictureCallout"/>
    <dgm:cxn modelId="{7E0D12EF-5876-4818-98CE-2734BA327BAB}" type="presParOf" srcId="{7BC8CB49-85C4-4008-A495-989D02F9E733}" destId="{0CDBA856-A339-41BF-9403-E8CC208C35D4}" srcOrd="0" destOrd="0" presId="urn:microsoft.com/office/officeart/2008/layout/CircularPictureCallout"/>
    <dgm:cxn modelId="{293A491C-0EB8-4CF3-BFD7-A2B159F79CA5}" type="presParOf" srcId="{0081BC76-8B54-4768-9D9E-7C538D642D91}" destId="{00EA046B-0220-4236-883E-AF21CD9E14F7}" srcOrd="5" destOrd="0" presId="urn:microsoft.com/office/officeart/2008/layout/CircularPictureCallout"/>
    <dgm:cxn modelId="{FDAA2F4C-864A-4919-87DD-D5F87163FE04}" type="presParOf" srcId="{00EA046B-0220-4236-883E-AF21CD9E14F7}" destId="{6A9C6984-4C29-4C27-A59A-483A03B179F9}" srcOrd="0" destOrd="0" presId="urn:microsoft.com/office/officeart/2008/layout/CircularPictureCallout"/>
    <dgm:cxn modelId="{F0C7BBB2-B32E-4C53-B464-CF1DA7906196}" type="presParOf" srcId="{0081BC76-8B54-4768-9D9E-7C538D642D91}" destId="{8FD96044-AA7F-41EA-9AAB-D583840C7976}" srcOrd="6" destOrd="0" presId="urn:microsoft.com/office/officeart/2008/layout/CircularPictureCallout"/>
    <dgm:cxn modelId="{D5E1EF37-A68C-4BE3-8EA2-F195D0720284}" type="presParOf" srcId="{0081BC76-8B54-4768-9D9E-7C538D642D91}" destId="{49D0C94E-3CB2-4BE8-814C-24FBE86AAFDE}" srcOrd="7" destOrd="0" presId="urn:microsoft.com/office/officeart/2008/layout/CircularPictureCallout"/>
    <dgm:cxn modelId="{9B854B10-7DC6-49B5-B933-AEA83C192BC1}" type="presParOf" srcId="{49D0C94E-3CB2-4BE8-814C-24FBE86AAFDE}" destId="{D5E68262-3D59-4C3C-BE34-F20D24B1F42D}" srcOrd="0" destOrd="0" presId="urn:microsoft.com/office/officeart/2008/layout/CircularPictureCallout"/>
    <dgm:cxn modelId="{56E6C665-D908-47EB-A29D-B9E73B9F0EA8}" type="presParOf" srcId="{0081BC76-8B54-4768-9D9E-7C538D642D91}" destId="{3EA001D2-7B14-4E98-80E1-4C29FEA7B931}" srcOrd="8" destOrd="0" presId="urn:microsoft.com/office/officeart/2008/layout/CircularPictureCallout"/>
    <dgm:cxn modelId="{1615E830-0C29-4CB8-8620-BB6EFA268F7D}" type="presParOf" srcId="{3EA001D2-7B14-4E98-80E1-4C29FEA7B931}" destId="{22560435-7172-4643-B827-C661F0FD11DC}" srcOrd="0" destOrd="0" presId="urn:microsoft.com/office/officeart/2008/layout/CircularPictureCallout"/>
    <dgm:cxn modelId="{A3A84117-29C0-47D4-92C1-EEF93A81E754}" type="presParOf" srcId="{0081BC76-8B54-4768-9D9E-7C538D642D91}" destId="{B7247CF7-E11E-4195-BD52-E71E6C02A894}" srcOrd="9" destOrd="0" presId="urn:microsoft.com/office/officeart/2008/layout/CircularPictureCallout"/>
    <dgm:cxn modelId="{2126BFA8-9642-4886-8C34-68DFDAAECE5E}" type="presParOf" srcId="{0081BC76-8B54-4768-9D9E-7C538D642D91}" destId="{09AD6636-A13F-4766-9BC6-CDCC156D0CE1}" srcOrd="10" destOrd="0" presId="urn:microsoft.com/office/officeart/2008/layout/CircularPictureCallout"/>
    <dgm:cxn modelId="{161E6D06-685A-437F-A9D2-E37976622A09}" type="presParOf" srcId="{09AD6636-A13F-4766-9BC6-CDCC156D0CE1}" destId="{A5449E58-D5E5-4C8A-B233-82322316F555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B502C64-E9EE-4E93-95E0-C87B263965D5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</dgm:pt>
    <dgm:pt modelId="{294B81F4-B439-4218-9C91-08CADAF97BFE}">
      <dgm:prSet phldrT="[Текст]" custT="1"/>
      <dgm:spPr/>
      <dgm:t>
        <a:bodyPr/>
        <a:lstStyle/>
        <a:p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личного контакта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4DC48B-7DAC-421F-8278-034C44943CCF}" type="parTrans" cxnId="{82477598-60B8-44B2-A9CF-B080606C6095}">
      <dgm:prSet/>
      <dgm:spPr/>
      <dgm:t>
        <a:bodyPr/>
        <a:lstStyle/>
        <a:p>
          <a:endParaRPr lang="ru-RU"/>
        </a:p>
      </dgm:t>
    </dgm:pt>
    <dgm:pt modelId="{5AF544B5-CD4A-44B0-A03F-90A6DD77CD44}" type="sibTrans" cxnId="{82477598-60B8-44B2-A9CF-B080606C6095}">
      <dgm:prSet/>
      <dgm:spPr/>
      <dgm:t>
        <a:bodyPr/>
        <a:lstStyle/>
        <a:p>
          <a:endParaRPr lang="ru-RU"/>
        </a:p>
      </dgm:t>
    </dgm:pt>
    <dgm:pt modelId="{B1320A55-08AC-44D8-803E-6A46FE84630B}">
      <dgm:prSet phldrT="[Текст]" custT="1"/>
      <dgm:spPr/>
      <dgm:t>
        <a:bodyPr/>
        <a:lstStyle/>
        <a:p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3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адаптация к потребностям и запросам каждого клиента</a:t>
          </a:r>
          <a:endParaRPr lang="ru-RU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BAC8DE-6EC4-41E2-9D10-37FEC0FEA338}" type="parTrans" cxnId="{371266FC-40EB-4C6A-9A08-A6FA90866B55}">
      <dgm:prSet/>
      <dgm:spPr/>
      <dgm:t>
        <a:bodyPr/>
        <a:lstStyle/>
        <a:p>
          <a:endParaRPr lang="ru-RU"/>
        </a:p>
      </dgm:t>
    </dgm:pt>
    <dgm:pt modelId="{ED895C10-F0F2-4492-94E9-C64BE929475D}" type="sibTrans" cxnId="{371266FC-40EB-4C6A-9A08-A6FA90866B55}">
      <dgm:prSet/>
      <dgm:spPr/>
      <dgm:t>
        <a:bodyPr/>
        <a:lstStyle/>
        <a:p>
          <a:endParaRPr lang="ru-RU"/>
        </a:p>
      </dgm:t>
    </dgm:pt>
    <dgm:pt modelId="{EB805D7B-9AC0-4857-846D-C33A4EFA0D38}">
      <dgm:prSet custT="1"/>
      <dgm:spPr/>
      <dgm:t>
        <a:bodyPr/>
        <a:lstStyle/>
        <a:p>
          <a:r>
            <a:rPr lang="ru-RU" sz="3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вызов ответной реакции и создание обратной связи</a:t>
          </a:r>
          <a:endParaRPr lang="ru-RU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9EB655-BC34-49AB-B178-6728512193DB}" type="parTrans" cxnId="{1453FF29-4782-4248-8B10-A9FFA33724A3}">
      <dgm:prSet/>
      <dgm:spPr/>
      <dgm:t>
        <a:bodyPr/>
        <a:lstStyle/>
        <a:p>
          <a:endParaRPr lang="ru-RU"/>
        </a:p>
      </dgm:t>
    </dgm:pt>
    <dgm:pt modelId="{D6B6C7AF-322E-4789-BFC1-44D98E0D0E06}" type="sibTrans" cxnId="{1453FF29-4782-4248-8B10-A9FFA33724A3}">
      <dgm:prSet/>
      <dgm:spPr/>
      <dgm:t>
        <a:bodyPr/>
        <a:lstStyle/>
        <a:p>
          <a:endParaRPr lang="ru-RU"/>
        </a:p>
      </dgm:t>
    </dgm:pt>
    <dgm:pt modelId="{8BD61157-2179-41C2-8738-A44D4DB78971}">
      <dgm:prSet custT="1"/>
      <dgm:spPr/>
      <dgm:t>
        <a:bodyPr/>
        <a:lstStyle/>
        <a:p>
          <a:r>
            <a:rPr lang="ru-RU" sz="32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удержание лояльных клиентов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32E504-C804-4C79-8C16-6FD02BDC4D48}" type="parTrans" cxnId="{1E404FA6-C99E-400E-AD4A-14EC6BB93E5F}">
      <dgm:prSet/>
      <dgm:spPr/>
      <dgm:t>
        <a:bodyPr/>
        <a:lstStyle/>
        <a:p>
          <a:endParaRPr lang="ru-RU"/>
        </a:p>
      </dgm:t>
    </dgm:pt>
    <dgm:pt modelId="{39F55EFB-78D4-4BD4-BD0D-5FA2763BC9C7}" type="sibTrans" cxnId="{1E404FA6-C99E-400E-AD4A-14EC6BB93E5F}">
      <dgm:prSet/>
      <dgm:spPr/>
      <dgm:t>
        <a:bodyPr/>
        <a:lstStyle/>
        <a:p>
          <a:endParaRPr lang="ru-RU"/>
        </a:p>
      </dgm:t>
    </dgm:pt>
    <dgm:pt modelId="{0A970F5C-93E3-448B-9FF6-DEC9543ADB49}" type="pres">
      <dgm:prSet presAssocID="{BB502C64-E9EE-4E93-95E0-C87B263965D5}" presName="linearFlow" presStyleCnt="0">
        <dgm:presLayoutVars>
          <dgm:dir/>
          <dgm:resizeHandles val="exact"/>
        </dgm:presLayoutVars>
      </dgm:prSet>
      <dgm:spPr/>
    </dgm:pt>
    <dgm:pt modelId="{908172C1-FE7C-40CC-BB71-A3180A70C28D}" type="pres">
      <dgm:prSet presAssocID="{294B81F4-B439-4218-9C91-08CADAF97BFE}" presName="composite" presStyleCnt="0"/>
      <dgm:spPr/>
    </dgm:pt>
    <dgm:pt modelId="{AEF5F430-CFE0-406D-91E8-64F499BEE58D}" type="pres">
      <dgm:prSet presAssocID="{294B81F4-B439-4218-9C91-08CADAF97BFE}" presName="imgShp" presStyleLbl="fgImgPlace1" presStyleIdx="0" presStyleCnt="4"/>
      <dgm:spPr>
        <a:blipFill>
          <a:blip xmlns:r="http://schemas.openxmlformats.org/officeDocument/2006/relationships" r:embed="rId1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C0A081F-1EA3-497D-95E9-FA18F759C9AC}" type="pres">
      <dgm:prSet presAssocID="{294B81F4-B439-4218-9C91-08CADAF97BFE}" presName="txShp" presStyleLbl="node1" presStyleIdx="0" presStyleCnt="4" custScaleX="128334" custLinFactNeighborX="11338" custLinFactNeighborY="-11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6725EB-12CD-4298-B97E-EA4B3E809980}" type="pres">
      <dgm:prSet presAssocID="{5AF544B5-CD4A-44B0-A03F-90A6DD77CD44}" presName="spacing" presStyleCnt="0"/>
      <dgm:spPr/>
    </dgm:pt>
    <dgm:pt modelId="{139AB9D2-A8EA-4B35-AA95-EDE237B467D0}" type="pres">
      <dgm:prSet presAssocID="{B1320A55-08AC-44D8-803E-6A46FE84630B}" presName="composite" presStyleCnt="0"/>
      <dgm:spPr/>
    </dgm:pt>
    <dgm:pt modelId="{620633E6-5EEF-44A2-83DB-FB6BFA1758DE}" type="pres">
      <dgm:prSet presAssocID="{B1320A55-08AC-44D8-803E-6A46FE84630B}" presName="imgShp" presStyleLbl="fgImgPlace1" presStyleIdx="1" presStyleCnt="4"/>
      <dgm:spPr>
        <a:blipFill>
          <a:blip xmlns:r="http://schemas.openxmlformats.org/officeDocument/2006/relationships" r:embed="rId2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0A01B90-2B76-4411-B5AD-A98416CD9F56}" type="pres">
      <dgm:prSet presAssocID="{B1320A55-08AC-44D8-803E-6A46FE84630B}" presName="txShp" presStyleLbl="node1" presStyleIdx="1" presStyleCnt="4" custScaleX="140300" custScaleY="100673" custLinFactNeighborX="9921" custLinFactNeighborY="22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8E3EB-994E-4B57-9C25-6CE161FC6073}" type="pres">
      <dgm:prSet presAssocID="{ED895C10-F0F2-4492-94E9-C64BE929475D}" presName="spacing" presStyleCnt="0"/>
      <dgm:spPr/>
    </dgm:pt>
    <dgm:pt modelId="{83BC1307-B0BA-4342-BAF8-9AE23485D3B5}" type="pres">
      <dgm:prSet presAssocID="{EB805D7B-9AC0-4857-846D-C33A4EFA0D38}" presName="composite" presStyleCnt="0"/>
      <dgm:spPr/>
    </dgm:pt>
    <dgm:pt modelId="{9A3DFEF2-84DC-44E7-A41A-1C0C5DCEBF93}" type="pres">
      <dgm:prSet presAssocID="{EB805D7B-9AC0-4857-846D-C33A4EFA0D38}" presName="imgShp" presStyleLbl="fgImgPlace1" presStyleIdx="2" presStyleCnt="4"/>
      <dgm:spPr>
        <a:blipFill>
          <a:blip xmlns:r="http://schemas.openxmlformats.org/officeDocument/2006/relationships" r:embed="rId2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54D3341-6188-4578-8A1A-CC290FC71588}" type="pres">
      <dgm:prSet presAssocID="{EB805D7B-9AC0-4857-846D-C33A4EFA0D38}" presName="txShp" presStyleLbl="node1" presStyleIdx="2" presStyleCnt="4" custScaleX="129054" custLinFactNeighborX="10661" custLinFactNeighborY="23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3F81B2-34F1-4ED1-A9BF-5B966D626519}" type="pres">
      <dgm:prSet presAssocID="{D6B6C7AF-322E-4789-BFC1-44D98E0D0E06}" presName="spacing" presStyleCnt="0"/>
      <dgm:spPr/>
    </dgm:pt>
    <dgm:pt modelId="{C720A8A9-992B-44FD-B81E-95099C94DB58}" type="pres">
      <dgm:prSet presAssocID="{8BD61157-2179-41C2-8738-A44D4DB78971}" presName="composite" presStyleCnt="0"/>
      <dgm:spPr/>
    </dgm:pt>
    <dgm:pt modelId="{CBCDCE1E-5862-4A34-A192-2A2406BB11F4}" type="pres">
      <dgm:prSet presAssocID="{8BD61157-2179-41C2-8738-A44D4DB78971}" presName="imgShp" presStyleLbl="fgImgPlace1" presStyleIdx="3" presStyleCnt="4"/>
      <dgm:spPr>
        <a:blipFill>
          <a:blip xmlns:r="http://schemas.openxmlformats.org/officeDocument/2006/relationships" r:embed="rId2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D2B32852-4715-470D-AC09-948930B46F36}" type="pres">
      <dgm:prSet presAssocID="{8BD61157-2179-41C2-8738-A44D4DB78971}" presName="txShp" presStyleLbl="node1" presStyleIdx="3" presStyleCnt="4" custScaleX="130175" custLinFactNeighborX="10536" custLinFactNeighborY="13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A4F639-6D1C-4E73-8154-F1F812E4BF40}" type="presOf" srcId="{EB805D7B-9AC0-4857-846D-C33A4EFA0D38}" destId="{854D3341-6188-4578-8A1A-CC290FC71588}" srcOrd="0" destOrd="0" presId="urn:microsoft.com/office/officeart/2005/8/layout/vList3"/>
    <dgm:cxn modelId="{1453FF29-4782-4248-8B10-A9FFA33724A3}" srcId="{BB502C64-E9EE-4E93-95E0-C87B263965D5}" destId="{EB805D7B-9AC0-4857-846D-C33A4EFA0D38}" srcOrd="2" destOrd="0" parTransId="{0D9EB655-BC34-49AB-B178-6728512193DB}" sibTransId="{D6B6C7AF-322E-4789-BFC1-44D98E0D0E06}"/>
    <dgm:cxn modelId="{3737F8FB-18C0-4A11-B29B-8511FF43CC9A}" type="presOf" srcId="{294B81F4-B439-4218-9C91-08CADAF97BFE}" destId="{6C0A081F-1EA3-497D-95E9-FA18F759C9AC}" srcOrd="0" destOrd="0" presId="urn:microsoft.com/office/officeart/2005/8/layout/vList3"/>
    <dgm:cxn modelId="{3EA464E0-B784-4755-AC62-F6BD65D42F4A}" type="presOf" srcId="{B1320A55-08AC-44D8-803E-6A46FE84630B}" destId="{00A01B90-2B76-4411-B5AD-A98416CD9F56}" srcOrd="0" destOrd="0" presId="urn:microsoft.com/office/officeart/2005/8/layout/vList3"/>
    <dgm:cxn modelId="{BC1EE4E0-F0C1-4189-B439-21901911FD9E}" type="presOf" srcId="{8BD61157-2179-41C2-8738-A44D4DB78971}" destId="{D2B32852-4715-470D-AC09-948930B46F36}" srcOrd="0" destOrd="0" presId="urn:microsoft.com/office/officeart/2005/8/layout/vList3"/>
    <dgm:cxn modelId="{82477598-60B8-44B2-A9CF-B080606C6095}" srcId="{BB502C64-E9EE-4E93-95E0-C87B263965D5}" destId="{294B81F4-B439-4218-9C91-08CADAF97BFE}" srcOrd="0" destOrd="0" parTransId="{B54DC48B-7DAC-421F-8278-034C44943CCF}" sibTransId="{5AF544B5-CD4A-44B0-A03F-90A6DD77CD44}"/>
    <dgm:cxn modelId="{1E404FA6-C99E-400E-AD4A-14EC6BB93E5F}" srcId="{BB502C64-E9EE-4E93-95E0-C87B263965D5}" destId="{8BD61157-2179-41C2-8738-A44D4DB78971}" srcOrd="3" destOrd="0" parTransId="{6C32E504-C804-4C79-8C16-6FD02BDC4D48}" sibTransId="{39F55EFB-78D4-4BD4-BD0D-5FA2763BC9C7}"/>
    <dgm:cxn modelId="{371266FC-40EB-4C6A-9A08-A6FA90866B55}" srcId="{BB502C64-E9EE-4E93-95E0-C87B263965D5}" destId="{B1320A55-08AC-44D8-803E-6A46FE84630B}" srcOrd="1" destOrd="0" parTransId="{96BAC8DE-6EC4-41E2-9D10-37FEC0FEA338}" sibTransId="{ED895C10-F0F2-4492-94E9-C64BE929475D}"/>
    <dgm:cxn modelId="{23CB1CF2-8066-422F-A384-CE824C1E0D64}" type="presOf" srcId="{BB502C64-E9EE-4E93-95E0-C87B263965D5}" destId="{0A970F5C-93E3-448B-9FF6-DEC9543ADB49}" srcOrd="0" destOrd="0" presId="urn:microsoft.com/office/officeart/2005/8/layout/vList3"/>
    <dgm:cxn modelId="{E16A27BC-06CC-4BF5-855C-720927AAF8D8}" type="presParOf" srcId="{0A970F5C-93E3-448B-9FF6-DEC9543ADB49}" destId="{908172C1-FE7C-40CC-BB71-A3180A70C28D}" srcOrd="0" destOrd="0" presId="urn:microsoft.com/office/officeart/2005/8/layout/vList3"/>
    <dgm:cxn modelId="{64A3325E-9537-4DE1-B6DF-2DEDA59DB15C}" type="presParOf" srcId="{908172C1-FE7C-40CC-BB71-A3180A70C28D}" destId="{AEF5F430-CFE0-406D-91E8-64F499BEE58D}" srcOrd="0" destOrd="0" presId="urn:microsoft.com/office/officeart/2005/8/layout/vList3"/>
    <dgm:cxn modelId="{84EB123C-93BF-455F-84AF-7AC19B7DBB3C}" type="presParOf" srcId="{908172C1-FE7C-40CC-BB71-A3180A70C28D}" destId="{6C0A081F-1EA3-497D-95E9-FA18F759C9AC}" srcOrd="1" destOrd="0" presId="urn:microsoft.com/office/officeart/2005/8/layout/vList3"/>
    <dgm:cxn modelId="{17DC8094-C12F-41B5-B649-E79378CFF47C}" type="presParOf" srcId="{0A970F5C-93E3-448B-9FF6-DEC9543ADB49}" destId="{EF6725EB-12CD-4298-B97E-EA4B3E809980}" srcOrd="1" destOrd="0" presId="urn:microsoft.com/office/officeart/2005/8/layout/vList3"/>
    <dgm:cxn modelId="{1DB774E3-6B07-45A6-8D3A-6BD165FF1464}" type="presParOf" srcId="{0A970F5C-93E3-448B-9FF6-DEC9543ADB49}" destId="{139AB9D2-A8EA-4B35-AA95-EDE237B467D0}" srcOrd="2" destOrd="0" presId="urn:microsoft.com/office/officeart/2005/8/layout/vList3"/>
    <dgm:cxn modelId="{82BF2F61-A041-4BA7-B08A-F6F46ABBCA18}" type="presParOf" srcId="{139AB9D2-A8EA-4B35-AA95-EDE237B467D0}" destId="{620633E6-5EEF-44A2-83DB-FB6BFA1758DE}" srcOrd="0" destOrd="0" presId="urn:microsoft.com/office/officeart/2005/8/layout/vList3"/>
    <dgm:cxn modelId="{8B6D6BA2-2BF9-4BF9-B434-61B9A1B77EC3}" type="presParOf" srcId="{139AB9D2-A8EA-4B35-AA95-EDE237B467D0}" destId="{00A01B90-2B76-4411-B5AD-A98416CD9F56}" srcOrd="1" destOrd="0" presId="urn:microsoft.com/office/officeart/2005/8/layout/vList3"/>
    <dgm:cxn modelId="{8D7222E0-1E8F-48E0-AF04-614199B0D1E6}" type="presParOf" srcId="{0A970F5C-93E3-448B-9FF6-DEC9543ADB49}" destId="{5538E3EB-994E-4B57-9C25-6CE161FC6073}" srcOrd="3" destOrd="0" presId="urn:microsoft.com/office/officeart/2005/8/layout/vList3"/>
    <dgm:cxn modelId="{DD782C2C-4F2A-4D9D-8A90-D58049A9D956}" type="presParOf" srcId="{0A970F5C-93E3-448B-9FF6-DEC9543ADB49}" destId="{83BC1307-B0BA-4342-BAF8-9AE23485D3B5}" srcOrd="4" destOrd="0" presId="urn:microsoft.com/office/officeart/2005/8/layout/vList3"/>
    <dgm:cxn modelId="{779C6DD4-5890-4F83-B12B-F77A822C76A1}" type="presParOf" srcId="{83BC1307-B0BA-4342-BAF8-9AE23485D3B5}" destId="{9A3DFEF2-84DC-44E7-A41A-1C0C5DCEBF93}" srcOrd="0" destOrd="0" presId="urn:microsoft.com/office/officeart/2005/8/layout/vList3"/>
    <dgm:cxn modelId="{F1A56E79-DD2C-4D11-AF9C-3A8D03D52ABF}" type="presParOf" srcId="{83BC1307-B0BA-4342-BAF8-9AE23485D3B5}" destId="{854D3341-6188-4578-8A1A-CC290FC71588}" srcOrd="1" destOrd="0" presId="urn:microsoft.com/office/officeart/2005/8/layout/vList3"/>
    <dgm:cxn modelId="{66C6D3B4-EAB7-434D-A0C1-3E699C94686A}" type="presParOf" srcId="{0A970F5C-93E3-448B-9FF6-DEC9543ADB49}" destId="{0B3F81B2-34F1-4ED1-A9BF-5B966D626519}" srcOrd="5" destOrd="0" presId="urn:microsoft.com/office/officeart/2005/8/layout/vList3"/>
    <dgm:cxn modelId="{7CB6827E-9B5E-4D17-AD2E-5CB77C8CEA57}" type="presParOf" srcId="{0A970F5C-93E3-448B-9FF6-DEC9543ADB49}" destId="{C720A8A9-992B-44FD-B81E-95099C94DB58}" srcOrd="6" destOrd="0" presId="urn:microsoft.com/office/officeart/2005/8/layout/vList3"/>
    <dgm:cxn modelId="{74C2B831-4DDF-48A4-A209-E575997B3710}" type="presParOf" srcId="{C720A8A9-992B-44FD-B81E-95099C94DB58}" destId="{CBCDCE1E-5862-4A34-A192-2A2406BB11F4}" srcOrd="0" destOrd="0" presId="urn:microsoft.com/office/officeart/2005/8/layout/vList3"/>
    <dgm:cxn modelId="{7ACF5863-9CCE-4E7B-A8CD-8E31F40B200E}" type="presParOf" srcId="{C720A8A9-992B-44FD-B81E-95099C94DB58}" destId="{D2B32852-4715-470D-AC09-948930B46F3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AFEFEB-EDDD-4495-892C-FDA6A125F936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</dgm:pt>
    <dgm:pt modelId="{59DB2F1E-C6A9-48C8-A1EB-A98D9E479499}">
      <dgm:prSet phldrT="[Текст]" custT="1"/>
      <dgm:spPr/>
      <dgm:t>
        <a:bodyPr/>
        <a:lstStyle/>
        <a:p>
          <a:r>
            <a:rPr lang="ru-RU" sz="3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значительные расходы на одного потенциального клиента</a:t>
          </a:r>
          <a:endParaRPr lang="ru-RU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1FDDC64-93C2-4127-82E5-8B1087C16E18}" type="parTrans" cxnId="{5A2340C6-317A-48F4-B1C6-9EA8493AAEE5}">
      <dgm:prSet/>
      <dgm:spPr/>
      <dgm:t>
        <a:bodyPr/>
        <a:lstStyle/>
        <a:p>
          <a:endParaRPr lang="ru-RU"/>
        </a:p>
      </dgm:t>
    </dgm:pt>
    <dgm:pt modelId="{F7D65E65-3E47-41F7-85FC-1842B87B4BAD}" type="sibTrans" cxnId="{5A2340C6-317A-48F4-B1C6-9EA8493AAEE5}">
      <dgm:prSet/>
      <dgm:spPr/>
      <dgm:t>
        <a:bodyPr/>
        <a:lstStyle/>
        <a:p>
          <a:endParaRPr lang="ru-RU"/>
        </a:p>
      </dgm:t>
    </dgm:pt>
    <dgm:pt modelId="{5370EF16-584F-4AC3-829A-7408187A46BB}">
      <dgm:prSet phldrT="[Текст]" custT="1"/>
      <dgm:spPr/>
      <dgm:t>
        <a:bodyPr/>
        <a:lstStyle/>
        <a:p>
          <a:r>
            <a:rPr lang="ru-RU" sz="3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невозможность охвата рынка большой территории</a:t>
          </a:r>
          <a:endParaRPr lang="ru-RU" sz="3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914771-6319-4129-A94A-67D333BB6DBF}" type="parTrans" cxnId="{F0D06762-7F8E-416D-A90A-8FCA45E958FE}">
      <dgm:prSet/>
      <dgm:spPr/>
      <dgm:t>
        <a:bodyPr/>
        <a:lstStyle/>
        <a:p>
          <a:endParaRPr lang="ru-RU"/>
        </a:p>
      </dgm:t>
    </dgm:pt>
    <dgm:pt modelId="{5F1BECD4-6CD5-42C3-9F1F-8F0705CF9217}" type="sibTrans" cxnId="{F0D06762-7F8E-416D-A90A-8FCA45E958FE}">
      <dgm:prSet/>
      <dgm:spPr/>
      <dgm:t>
        <a:bodyPr/>
        <a:lstStyle/>
        <a:p>
          <a:endParaRPr lang="ru-RU"/>
        </a:p>
      </dgm:t>
    </dgm:pt>
    <dgm:pt modelId="{821A6ACC-9154-4528-AA35-344E476E5BAF}">
      <dgm:prSet phldrT="[Текст]" custT="1"/>
      <dgm:spPr/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конфликтность</a:t>
          </a:r>
          <a:endParaRPr lang="ru-RU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F859FA-DB5C-45D6-B5AC-07AC7C8A6CD8}" type="parTrans" cxnId="{41684557-F120-4E25-878D-D8C364E5B4F8}">
      <dgm:prSet/>
      <dgm:spPr/>
      <dgm:t>
        <a:bodyPr/>
        <a:lstStyle/>
        <a:p>
          <a:endParaRPr lang="ru-RU"/>
        </a:p>
      </dgm:t>
    </dgm:pt>
    <dgm:pt modelId="{805648DB-0D86-4118-88A2-FD2996D15125}" type="sibTrans" cxnId="{41684557-F120-4E25-878D-D8C364E5B4F8}">
      <dgm:prSet/>
      <dgm:spPr/>
      <dgm:t>
        <a:bodyPr/>
        <a:lstStyle/>
        <a:p>
          <a:endParaRPr lang="ru-RU"/>
        </a:p>
      </dgm:t>
    </dgm:pt>
    <dgm:pt modelId="{5AE26D36-4351-4484-94CF-664F75C97C13}" type="pres">
      <dgm:prSet presAssocID="{D8AFEFEB-EDDD-4495-892C-FDA6A125F936}" presName="linearFlow" presStyleCnt="0">
        <dgm:presLayoutVars>
          <dgm:dir/>
          <dgm:resizeHandles val="exact"/>
        </dgm:presLayoutVars>
      </dgm:prSet>
      <dgm:spPr/>
    </dgm:pt>
    <dgm:pt modelId="{E6CC75A5-4A18-48B9-A60A-4A07F53A5C72}" type="pres">
      <dgm:prSet presAssocID="{59DB2F1E-C6A9-48C8-A1EB-A98D9E479499}" presName="composite" presStyleCnt="0"/>
      <dgm:spPr/>
    </dgm:pt>
    <dgm:pt modelId="{AFCA7B2C-2838-4F23-B161-44F94A92DA79}" type="pres">
      <dgm:prSet presAssocID="{59DB2F1E-C6A9-48C8-A1EB-A98D9E479499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5EE550A-E25F-4B1D-913D-C6D888DFEA55}" type="pres">
      <dgm:prSet presAssocID="{59DB2F1E-C6A9-48C8-A1EB-A98D9E479499}" presName="txShp" presStyleLbl="node1" presStyleIdx="0" presStyleCnt="3" custScaleX="111351" custScaleY="1104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BD0D62-AADC-4A9D-9FCD-934A8F885412}" type="pres">
      <dgm:prSet presAssocID="{F7D65E65-3E47-41F7-85FC-1842B87B4BAD}" presName="spacing" presStyleCnt="0"/>
      <dgm:spPr/>
    </dgm:pt>
    <dgm:pt modelId="{0A2C65FF-EEE8-4330-8A37-EA2169E51E02}" type="pres">
      <dgm:prSet presAssocID="{5370EF16-584F-4AC3-829A-7408187A46BB}" presName="composite" presStyleCnt="0"/>
      <dgm:spPr/>
    </dgm:pt>
    <dgm:pt modelId="{87677743-A384-42A9-A1DF-090F8B8E7A76}" type="pres">
      <dgm:prSet presAssocID="{5370EF16-584F-4AC3-829A-7408187A46BB}" presName="imgShp" presStyleLbl="fgImgPlace1" presStyleIdx="1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FBA0797-5D82-46EF-9AC3-335802F9F135}" type="pres">
      <dgm:prSet presAssocID="{5370EF16-584F-4AC3-829A-7408187A46BB}" presName="txShp" presStyleLbl="node1" presStyleIdx="1" presStyleCnt="3" custScaleX="1110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46A0CC-777E-4320-B2F7-572999F6334C}" type="pres">
      <dgm:prSet presAssocID="{5F1BECD4-6CD5-42C3-9F1F-8F0705CF9217}" presName="spacing" presStyleCnt="0"/>
      <dgm:spPr/>
    </dgm:pt>
    <dgm:pt modelId="{85CE1D70-C02C-4BD9-883B-EB01FA2C2183}" type="pres">
      <dgm:prSet presAssocID="{821A6ACC-9154-4528-AA35-344E476E5BAF}" presName="composite" presStyleCnt="0"/>
      <dgm:spPr/>
    </dgm:pt>
    <dgm:pt modelId="{3583EF6E-30ED-4AD6-BCF2-521D60C49076}" type="pres">
      <dgm:prSet presAssocID="{821A6ACC-9154-4528-AA35-344E476E5BAF}" presName="imgShp" presStyleLbl="fgImgPlace1" presStyleIdx="2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0F6F4BD-4C61-431A-810B-1A41541C8F7E}" type="pres">
      <dgm:prSet presAssocID="{821A6ACC-9154-4528-AA35-344E476E5BAF}" presName="txShp" presStyleLbl="node1" presStyleIdx="2" presStyleCnt="3" custScaleX="107225" custLinFactNeighborX="-420" custLinFactNeighborY="1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AB48964-B7AF-492C-B7C5-A8E43698BFAB}" type="presOf" srcId="{821A6ACC-9154-4528-AA35-344E476E5BAF}" destId="{C0F6F4BD-4C61-431A-810B-1A41541C8F7E}" srcOrd="0" destOrd="0" presId="urn:microsoft.com/office/officeart/2005/8/layout/vList3"/>
    <dgm:cxn modelId="{DE91042F-14A7-46D6-B0D7-DE6280054BF6}" type="presOf" srcId="{5370EF16-584F-4AC3-829A-7408187A46BB}" destId="{2FBA0797-5D82-46EF-9AC3-335802F9F135}" srcOrd="0" destOrd="0" presId="urn:microsoft.com/office/officeart/2005/8/layout/vList3"/>
    <dgm:cxn modelId="{5A2340C6-317A-48F4-B1C6-9EA8493AAEE5}" srcId="{D8AFEFEB-EDDD-4495-892C-FDA6A125F936}" destId="{59DB2F1E-C6A9-48C8-A1EB-A98D9E479499}" srcOrd="0" destOrd="0" parTransId="{41FDDC64-93C2-4127-82E5-8B1087C16E18}" sibTransId="{F7D65E65-3E47-41F7-85FC-1842B87B4BAD}"/>
    <dgm:cxn modelId="{F0D06762-7F8E-416D-A90A-8FCA45E958FE}" srcId="{D8AFEFEB-EDDD-4495-892C-FDA6A125F936}" destId="{5370EF16-584F-4AC3-829A-7408187A46BB}" srcOrd="1" destOrd="0" parTransId="{57914771-6319-4129-A94A-67D333BB6DBF}" sibTransId="{5F1BECD4-6CD5-42C3-9F1F-8F0705CF9217}"/>
    <dgm:cxn modelId="{41684557-F120-4E25-878D-D8C364E5B4F8}" srcId="{D8AFEFEB-EDDD-4495-892C-FDA6A125F936}" destId="{821A6ACC-9154-4528-AA35-344E476E5BAF}" srcOrd="2" destOrd="0" parTransId="{4BF859FA-DB5C-45D6-B5AC-07AC7C8A6CD8}" sibTransId="{805648DB-0D86-4118-88A2-FD2996D15125}"/>
    <dgm:cxn modelId="{DC472318-E6EA-46E1-8726-E2D84EC6AFB9}" type="presOf" srcId="{59DB2F1E-C6A9-48C8-A1EB-A98D9E479499}" destId="{25EE550A-E25F-4B1D-913D-C6D888DFEA55}" srcOrd="0" destOrd="0" presId="urn:microsoft.com/office/officeart/2005/8/layout/vList3"/>
    <dgm:cxn modelId="{18C51CE9-93CF-42CF-9AD2-69EA50FB0BB9}" type="presOf" srcId="{D8AFEFEB-EDDD-4495-892C-FDA6A125F936}" destId="{5AE26D36-4351-4484-94CF-664F75C97C13}" srcOrd="0" destOrd="0" presId="urn:microsoft.com/office/officeart/2005/8/layout/vList3"/>
    <dgm:cxn modelId="{EB7A35CD-3122-425F-847A-EA3356DED9FE}" type="presParOf" srcId="{5AE26D36-4351-4484-94CF-664F75C97C13}" destId="{E6CC75A5-4A18-48B9-A60A-4A07F53A5C72}" srcOrd="0" destOrd="0" presId="urn:microsoft.com/office/officeart/2005/8/layout/vList3"/>
    <dgm:cxn modelId="{7295AD2C-5783-40EF-8F4C-2AB0FDF25A82}" type="presParOf" srcId="{E6CC75A5-4A18-48B9-A60A-4A07F53A5C72}" destId="{AFCA7B2C-2838-4F23-B161-44F94A92DA79}" srcOrd="0" destOrd="0" presId="urn:microsoft.com/office/officeart/2005/8/layout/vList3"/>
    <dgm:cxn modelId="{5E7FBDEA-302C-49B2-98C8-D93F3EE96522}" type="presParOf" srcId="{E6CC75A5-4A18-48B9-A60A-4A07F53A5C72}" destId="{25EE550A-E25F-4B1D-913D-C6D888DFEA55}" srcOrd="1" destOrd="0" presId="urn:microsoft.com/office/officeart/2005/8/layout/vList3"/>
    <dgm:cxn modelId="{81CABB44-20BC-40B6-BE9C-B5031376CE0D}" type="presParOf" srcId="{5AE26D36-4351-4484-94CF-664F75C97C13}" destId="{9CBD0D62-AADC-4A9D-9FCD-934A8F885412}" srcOrd="1" destOrd="0" presId="urn:microsoft.com/office/officeart/2005/8/layout/vList3"/>
    <dgm:cxn modelId="{C3B45EAB-06C8-411C-895D-37D94DDF5EA3}" type="presParOf" srcId="{5AE26D36-4351-4484-94CF-664F75C97C13}" destId="{0A2C65FF-EEE8-4330-8A37-EA2169E51E02}" srcOrd="2" destOrd="0" presId="urn:microsoft.com/office/officeart/2005/8/layout/vList3"/>
    <dgm:cxn modelId="{CF85C984-F69A-4599-A910-7860C4F0ADF0}" type="presParOf" srcId="{0A2C65FF-EEE8-4330-8A37-EA2169E51E02}" destId="{87677743-A384-42A9-A1DF-090F8B8E7A76}" srcOrd="0" destOrd="0" presId="urn:microsoft.com/office/officeart/2005/8/layout/vList3"/>
    <dgm:cxn modelId="{1B8C8754-EC35-42BC-BB32-2C095E76B0F0}" type="presParOf" srcId="{0A2C65FF-EEE8-4330-8A37-EA2169E51E02}" destId="{2FBA0797-5D82-46EF-9AC3-335802F9F135}" srcOrd="1" destOrd="0" presId="urn:microsoft.com/office/officeart/2005/8/layout/vList3"/>
    <dgm:cxn modelId="{57687CAB-9CBC-4E2C-881B-9BB33F9268DF}" type="presParOf" srcId="{5AE26D36-4351-4484-94CF-664F75C97C13}" destId="{2646A0CC-777E-4320-B2F7-572999F6334C}" srcOrd="3" destOrd="0" presId="urn:microsoft.com/office/officeart/2005/8/layout/vList3"/>
    <dgm:cxn modelId="{4FA91B80-8813-49D4-B365-55788A6AAB05}" type="presParOf" srcId="{5AE26D36-4351-4484-94CF-664F75C97C13}" destId="{85CE1D70-C02C-4BD9-883B-EB01FA2C2183}" srcOrd="4" destOrd="0" presId="urn:microsoft.com/office/officeart/2005/8/layout/vList3"/>
    <dgm:cxn modelId="{C603322E-1E12-49A4-A092-54F239699F1B}" type="presParOf" srcId="{85CE1D70-C02C-4BD9-883B-EB01FA2C2183}" destId="{3583EF6E-30ED-4AD6-BCF2-521D60C49076}" srcOrd="0" destOrd="0" presId="urn:microsoft.com/office/officeart/2005/8/layout/vList3"/>
    <dgm:cxn modelId="{D2F8216A-3CD6-4CB3-BF10-493A8C506D9A}" type="presParOf" srcId="{85CE1D70-C02C-4BD9-883B-EB01FA2C2183}" destId="{C0F6F4BD-4C61-431A-810B-1A41541C8F7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B8BBBA-20BE-4D91-AE4C-6114F43CBD5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5902BF-96E4-42EC-A86D-A17B438043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637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902BF-96E4-42EC-A86D-A17B438043E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471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902BF-96E4-42EC-A86D-A17B438043E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51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5902BF-96E4-42EC-A86D-A17B438043E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950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de942994cdade3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g2de942994cdade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08856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7013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515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23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20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352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52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90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62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199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5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321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043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48344-E44E-4896-A1E8-116CC2106DE7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9DC58-E3CA-4DE9-A623-00C4139030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62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624417" y="47625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Колледж туризма Санкт-Петербурга</a:t>
            </a:r>
            <a:b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Ресурсный центр</a:t>
            </a:r>
            <a:br>
              <a:rPr lang="ru-RU" sz="1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ru-RU" sz="18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06000" y="1844824"/>
            <a:ext cx="93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Межрегиональная научно-практическая конференция</a:t>
            </a:r>
          </a:p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Ресурсного центра</a:t>
            </a:r>
          </a:p>
          <a:p>
            <a:pPr algn="ctr"/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Образовательно-производственный кластер, как форма социального партнерства с профессиональными образовательными организациями сферы сервиса и 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услуг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47862" y="5589240"/>
            <a:ext cx="1661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28 марта 2024г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414075"/>
              </p:ext>
            </p:extLst>
          </p:nvPr>
        </p:nvGraphicFramePr>
        <p:xfrm>
          <a:off x="1774247" y="148908"/>
          <a:ext cx="130175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r:id="rId3" imgW="1409897" imgH="1228571" progId="MSPhotoEd.3">
                  <p:embed/>
                </p:oleObj>
              </mc:Choice>
              <mc:Fallback>
                <p:oleObj r:id="rId3" imgW="1409897" imgH="1228571" progId="MSPhotoEd.3">
                  <p:embed/>
                  <p:pic>
                    <p:nvPicPr>
                      <p:cNvPr id="0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247" y="148908"/>
                        <a:ext cx="130175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304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428" y="1714789"/>
            <a:ext cx="11437257" cy="496178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Межрегиональная научно- практическая конференция </a:t>
            </a:r>
          </a:p>
          <a:p>
            <a:pPr marL="0" indent="0" algn="ctr">
              <a:buNone/>
            </a:pP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«Образовательно-производственный кластер, как форма социального партнерства с профессиональными образовательными организациями сферы сервиса и услуг»</a:t>
            </a:r>
            <a:endParaRPr lang="ru-RU"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доклада:  «Диссеминация опыта по проведению открытого урока в форме мастер-класса по результатам апробации программы опережающего профессионального обучения «Операционная деятельность в продажах»»</a:t>
            </a:r>
          </a:p>
          <a:p>
            <a:pPr marL="0" indent="0" algn="ctr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Иваненкова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Евгеньевна, Смирнова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Ирина</a:t>
            </a:r>
          </a:p>
          <a:p>
            <a:pPr marL="0" indent="0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Владимировна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преподаватели высшей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</a:t>
            </a:r>
          </a:p>
          <a:p>
            <a:pPr marL="0" indent="0" algn="r">
              <a:buNone/>
            </a:pP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Ерощенко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Игоревна, ИП специалист по личным продажам</a:t>
            </a:r>
          </a:p>
          <a:p>
            <a:pPr marL="0" indent="0" algn="ctr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 – Петербург, 28.03.2024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518982"/>
              </p:ext>
            </p:extLst>
          </p:nvPr>
        </p:nvGraphicFramePr>
        <p:xfrm>
          <a:off x="1303078" y="162487"/>
          <a:ext cx="9724390" cy="1397381"/>
        </p:xfrm>
        <a:graphic>
          <a:graphicData uri="http://schemas.openxmlformats.org/drawingml/2006/table">
            <a:tbl>
              <a:tblPr firstRow="1" firstCol="1" bandRow="1" bandCol="1">
                <a:tableStyleId>{B301B821-A1FF-4177-AEE7-76D212191A09}</a:tableStyleId>
              </a:tblPr>
              <a:tblGrid>
                <a:gridCol w="17864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379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5369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             </a:t>
                      </a:r>
                      <a:br>
                        <a:rPr lang="ru-RU" sz="1100" dirty="0">
                          <a:effectLst/>
                        </a:rPr>
                      </a:b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образованию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6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Санкт – Петербургское государственное автономное профессиональное образовательное учреждение «Колледж туризма и гостиничного сервиса»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(Колледж туризма Санкт-Петербург)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РЕСУРСНЫЙ ЦЕНТР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650503"/>
              </p:ext>
            </p:extLst>
          </p:nvPr>
        </p:nvGraphicFramePr>
        <p:xfrm>
          <a:off x="1515501" y="332510"/>
          <a:ext cx="1302697" cy="1136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3" r:id="rId3" imgW="1409897" imgH="1228571" progId="MSPhotoEd.3">
                  <p:embed/>
                </p:oleObj>
              </mc:Choice>
              <mc:Fallback>
                <p:oleObj r:id="rId3" imgW="1409897" imgH="12285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5501" y="332510"/>
                        <a:ext cx="1302697" cy="11360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3428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F:\%D0%9E%D0%A2%D0%9A%D0%A0%D0%AB%D0%A2%D0%AB%D0%99 %D0%A3%D0%A0%D0%9E%D0%9A %D0%BC%D0%B0%D1%81%D1%82%D0%B5%D1%80-%D0%BA%D0%BB%D0%B0%D1%81%D1%81 21.02.2024\%D0%9E%D1%82%D0%BA%D1%80%D1%8B%D1%82%D1%8B%D0%B9 %D1%83%D1%80%D0%BE%D0%BA %D1%80%D0%B0%D1%81%D0%BF%D0%B5%D1%87%D0%B0%D1%82%D0%B0%D1%82%D1%8C\%D0%92%D1%81%D1%8F %D1%80%D0%B0%D0%B1%D0%BE%D1%82%D0%B0 %D0%B4%D0%BB%D1%8F %D0%BE%D1%82%D1%87%D0%B5%D1%82%D0%B0 %D0%A1%D0%B4%D0%B0%D1%82%D1%8C %D0%B2 %D0%A0%D0%A6 16.01.2024\+%D1%82%D0%B8%D1%82. %D0%BB%D0%B8%D1%81%D1%82 %D0%BF%D1%80%D0%BE%D0%B3%D1%80%D0%B0%D0%BC%D0%BC%D1%8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Tanya\Desktop\+тит. лист программ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524709" y="985084"/>
            <a:ext cx="6858001" cy="48878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Tanya\Desktop\+рецензи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26236" y="1009175"/>
            <a:ext cx="6850061" cy="48475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675064" y="627709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28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t="22292" r="51039" b="8749"/>
          <a:stretch/>
        </p:blipFill>
        <p:spPr bwMode="auto">
          <a:xfrm>
            <a:off x="1569720" y="-9813"/>
            <a:ext cx="8976360" cy="68678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524600" y="6155174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7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0" t="26467" r="20991" b="38447"/>
          <a:stretch/>
        </p:blipFill>
        <p:spPr bwMode="auto">
          <a:xfrm>
            <a:off x="0" y="457200"/>
            <a:ext cx="12162354" cy="4023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357808" y="607897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59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t="23750" r="16602" b="38958"/>
          <a:stretch/>
        </p:blipFill>
        <p:spPr bwMode="auto">
          <a:xfrm>
            <a:off x="0" y="152400"/>
            <a:ext cx="12210050" cy="31089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" t="23958" r="16369" b="37500"/>
          <a:stretch/>
        </p:blipFill>
        <p:spPr bwMode="auto">
          <a:xfrm>
            <a:off x="13931" y="3459480"/>
            <a:ext cx="12196119" cy="3200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693088" y="6398270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7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9" t="34792" r="29254" b="8541"/>
          <a:stretch/>
        </p:blipFill>
        <p:spPr bwMode="auto">
          <a:xfrm>
            <a:off x="6126480" y="137160"/>
            <a:ext cx="6065520" cy="5151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0" t="21458" r="25856" b="8125"/>
          <a:stretch/>
        </p:blipFill>
        <p:spPr bwMode="auto">
          <a:xfrm>
            <a:off x="-15240" y="137160"/>
            <a:ext cx="6141720" cy="51511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571168" y="604849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22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2" t="22083" r="51742" b="9376"/>
          <a:stretch/>
        </p:blipFill>
        <p:spPr bwMode="auto">
          <a:xfrm>
            <a:off x="0" y="0"/>
            <a:ext cx="656617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29" t="43125" r="23046" b="17084"/>
          <a:stretch/>
        </p:blipFill>
        <p:spPr bwMode="auto">
          <a:xfrm>
            <a:off x="5105400" y="1266001"/>
            <a:ext cx="7086600" cy="30011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79728" y="604849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8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428" y="1714789"/>
            <a:ext cx="11437257" cy="496178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Методическая разработка городского открытого урока,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проводимого в рамках реализации ИОП Ресурсного центра</a:t>
            </a:r>
            <a:endParaRPr lang="ru-RU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ПМ.01 Организация и управление торгово-сбытовой деятельностью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МДК.01.01 Организация коммерческой деятельности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МДК 01.02 Организация торговли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38.02.04 «Коммерция (по отраслям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)»,   Группа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330        Курс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урока:  «Технологии личных продаж в розничной торговле».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Мастер-класс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апробации дополнительной  профессиональной программы повышения квалификации  «Операционная деятельность в продажах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indent="0" algn="r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преподавателей:     Иваненкова Татьяна Евгеньевна, Смирнова Ирина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Владимировна, преподаватели высшей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</a:t>
            </a:r>
          </a:p>
          <a:p>
            <a:pPr marL="0" indent="0" algn="ctr">
              <a:buNone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Дата проведения урока: 21.02.2024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70135"/>
              </p:ext>
            </p:extLst>
          </p:nvPr>
        </p:nvGraphicFramePr>
        <p:xfrm>
          <a:off x="1303078" y="162487"/>
          <a:ext cx="9724390" cy="1397381"/>
        </p:xfrm>
        <a:graphic>
          <a:graphicData uri="http://schemas.openxmlformats.org/drawingml/2006/table">
            <a:tbl>
              <a:tblPr firstRow="1" firstCol="1" bandRow="1" bandCol="1">
                <a:tableStyleId>{B301B821-A1FF-4177-AEE7-76D212191A09}</a:tableStyleId>
              </a:tblPr>
              <a:tblGrid>
                <a:gridCol w="1786486"/>
                <a:gridCol w="7937904"/>
              </a:tblGrid>
              <a:tr h="353695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             </a:t>
                      </a:r>
                      <a:br>
                        <a:rPr lang="ru-RU" sz="1100" dirty="0">
                          <a:effectLst/>
                        </a:rPr>
                      </a:b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Комитет по образованию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6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Санкт – Петербургское государственное автономное профессиональное образовательное учреждение «Колледж туризма и гостиничного сервиса»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(Колледж туризма Санкт-Петербург)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РЕСУРСНЫЙ ЦЕНТР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683611"/>
              </p:ext>
            </p:extLst>
          </p:nvPr>
        </p:nvGraphicFramePr>
        <p:xfrm>
          <a:off x="1515501" y="332510"/>
          <a:ext cx="1302697" cy="11360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r:id="rId3" imgW="1409897" imgH="1228571" progId="MSPhotoEd.3">
                  <p:embed/>
                </p:oleObj>
              </mc:Choice>
              <mc:Fallback>
                <p:oleObj r:id="rId3" imgW="1409897" imgH="1228571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5501" y="332510"/>
                        <a:ext cx="1302697" cy="113607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1824592" y="621613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48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527" y="193964"/>
            <a:ext cx="11790218" cy="66640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endParaRPr lang="ru-RU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слушателями 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 и ПК для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успешной профессиональной деятельности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операционной деятельности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активных личных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продаж.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0" lv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формирование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аналитических способностей менеджера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операционной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деятельности;</a:t>
            </a:r>
          </a:p>
          <a:p>
            <a:pPr marL="0" lv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привитие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общения, умение не только вести разговор, но и адекватно воспринимать здоровую критику;</a:t>
            </a:r>
          </a:p>
          <a:p>
            <a:pPr marL="0" lv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удовлетворение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потребностей самореализации;</a:t>
            </a:r>
          </a:p>
          <a:p>
            <a:pPr marL="0" lv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профессиональное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ориентирование;</a:t>
            </a:r>
          </a:p>
          <a:p>
            <a:pPr marL="0" lv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развитие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креативного мышления и прогнозирования;</a:t>
            </a:r>
          </a:p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профессиональных компетенций будем осуществлено с помощью преподавателей курса Колледжа туризма Санкт-Петербурга и  социальных партнёров. 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1190168" y="6231374"/>
            <a:ext cx="3674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7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44962" y="320262"/>
            <a:ext cx="56580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мастер – класса 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711433" y="1656694"/>
            <a:ext cx="7843622" cy="4185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Типы покупателей</a:t>
            </a:r>
          </a:p>
          <a:p>
            <a:endParaRPr lang="ru-RU" sz="3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Дресс – код и тайный покупатель</a:t>
            </a:r>
          </a:p>
          <a:p>
            <a:endParaRPr lang="ru-RU" sz="3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Этапы продаж</a:t>
            </a:r>
          </a:p>
          <a:p>
            <a:endParaRPr lang="ru-RU" sz="3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Работа с возражениями </a:t>
            </a:r>
            <a:endParaRPr lang="ru-RU" sz="3800" dirty="0"/>
          </a:p>
        </p:txBody>
      </p:sp>
      <p:sp>
        <p:nvSpPr>
          <p:cNvPr id="5" name="Выгнутая влево стрелка 4"/>
          <p:cNvSpPr/>
          <p:nvPr/>
        </p:nvSpPr>
        <p:spPr>
          <a:xfrm>
            <a:off x="1678075" y="1788607"/>
            <a:ext cx="763674" cy="11153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1678075" y="3149483"/>
            <a:ext cx="763674" cy="11153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1680344" y="4510360"/>
            <a:ext cx="763674" cy="111536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88" y="105674"/>
            <a:ext cx="1529619" cy="113706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633326" y="6158356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57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3825" y="845080"/>
            <a:ext cx="11190095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Личная продажа – это установление личного контакта с одним или несколькими потенциальными покупателями с целью продажи товара</a:t>
            </a:r>
            <a:endParaRPr lang="ru-RU" sz="28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31611" y="21065"/>
            <a:ext cx="43345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продажи </a:t>
            </a:r>
            <a:endParaRPr lang="ru-RU" sz="4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641849" y="6306232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25" y="2031446"/>
            <a:ext cx="3402298" cy="45363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126" y="2031446"/>
            <a:ext cx="3402297" cy="453639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723" y="2031446"/>
            <a:ext cx="3402297" cy="453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7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49366" y="255181"/>
            <a:ext cx="53139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Цели личных продаж </a:t>
            </a:r>
            <a:endParaRPr lang="ru-RU" sz="4000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20169169"/>
              </p:ext>
            </p:extLst>
          </p:nvPr>
        </p:nvGraphicFramePr>
        <p:xfrm>
          <a:off x="380902" y="1252187"/>
          <a:ext cx="11153554" cy="5135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1433729" y="6221450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58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29761"/>
            <a:ext cx="6766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личных продаж </a:t>
            </a:r>
            <a:endParaRPr lang="ru-RU" sz="4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641849" y="6242716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631336745"/>
              </p:ext>
            </p:extLst>
          </p:nvPr>
        </p:nvGraphicFramePr>
        <p:xfrm>
          <a:off x="167640" y="1353200"/>
          <a:ext cx="5821680" cy="5181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944985" y="98926"/>
            <a:ext cx="49719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личных </a:t>
            </a:r>
            <a:endParaRPr lang="en-US" sz="4000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 </a:t>
            </a:r>
            <a:endParaRPr lang="ru-RU" sz="4000" b="1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005686742"/>
              </p:ext>
            </p:extLst>
          </p:nvPr>
        </p:nvGraphicFramePr>
        <p:xfrm>
          <a:off x="5760720" y="1459880"/>
          <a:ext cx="6431280" cy="5132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2137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"/>
          <a:stretch/>
        </p:blipFill>
        <p:spPr>
          <a:xfrm>
            <a:off x="30480" y="0"/>
            <a:ext cx="12161520" cy="676254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292840" y="6216387"/>
            <a:ext cx="6428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776364" y="6239321"/>
            <a:ext cx="31865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3660" y="272374"/>
            <a:ext cx="3433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1 ЭТАП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10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503" b="910"/>
          <a:stretch/>
        </p:blipFill>
        <p:spPr>
          <a:xfrm>
            <a:off x="184892" y="0"/>
            <a:ext cx="11923372" cy="667467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1720945" y="6054436"/>
            <a:ext cx="471055" cy="6202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689560" y="6305341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33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1096" y="-13146"/>
            <a:ext cx="10515600" cy="8169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Дресс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14716" y="2692678"/>
            <a:ext cx="4491614" cy="37851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23494" y="4436932"/>
            <a:ext cx="3445367" cy="5232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опрятность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одежде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7116" y="1720966"/>
            <a:ext cx="1584344" cy="5232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прическа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3494" y="5762394"/>
            <a:ext cx="4815742" cy="5232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маникюр и макияж у женщин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3494" y="3042983"/>
            <a:ext cx="2714076" cy="52322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аромат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парфюма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t="9841" b="11461"/>
          <a:stretch/>
        </p:blipFill>
        <p:spPr>
          <a:xfrm>
            <a:off x="2610946" y="1279689"/>
            <a:ext cx="1178890" cy="123778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392" y="2627851"/>
            <a:ext cx="1106631" cy="111337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l="13933" r="12226" b="32295"/>
          <a:stretch/>
        </p:blipFill>
        <p:spPr>
          <a:xfrm>
            <a:off x="4476665" y="4032241"/>
            <a:ext cx="1115123" cy="102246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89" b="100000" l="0" r="99444">
                        <a14:foregroundMark x1="27111" y1="53778" x2="14222" y2="68667"/>
                        <a14:foregroundMark x1="45333" y1="62444" x2="17889" y2="88778"/>
                        <a14:foregroundMark x1="55667" y1="80333" x2="36111" y2="90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8316" y="5112575"/>
            <a:ext cx="1115586" cy="1115586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795023" y="1102998"/>
            <a:ext cx="7159081" cy="1200329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Дресс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 – это свод правил и система знаков в одежде и обуви, регламентирующая принадлежность к конкретной фирме и должности.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679028" y="629308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72041" y="164434"/>
            <a:ext cx="17310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</p:txBody>
      </p:sp>
    </p:spTree>
    <p:extLst>
      <p:ext uri="{BB962C8B-B14F-4D97-AF65-F5344CB8AC3E}">
        <p14:creationId xmlns:p14="http://schemas.microsoft.com/office/powerpoint/2010/main" val="17876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925" y="0"/>
            <a:ext cx="10515600" cy="928415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Тайный покупатель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7809"/>
          <a:stretch/>
        </p:blipFill>
        <p:spPr>
          <a:xfrm>
            <a:off x="-1" y="2897916"/>
            <a:ext cx="6481187" cy="3954451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84154" y="3047236"/>
            <a:ext cx="5731421" cy="334854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сервиса и квалификацию персонала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 продаж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Стрессоустойчивость работников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 сотрудников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помещения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9379" y="1050557"/>
            <a:ext cx="8151624" cy="1323439"/>
          </a:xfrm>
          <a:prstGeom prst="rect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Тайный покупатель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человек, который проверяет работу торговой точки под видом рядового клиента. Его нанимают, чтобы оценить уровень сервиса в магазине.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43374" y="620859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114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8345" y="-2081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продаж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0093" y="924709"/>
            <a:ext cx="8924778" cy="36105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продаж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это пошаговый план действий, который помогает сотрудникам компании взаимодействовать с потребителем для заключения сделок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937" y="2558229"/>
            <a:ext cx="6326442" cy="39540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07" y="3042992"/>
            <a:ext cx="4633616" cy="347521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532843" y="625064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08180" y="193016"/>
            <a:ext cx="2130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</p:txBody>
      </p:sp>
    </p:spTree>
    <p:extLst>
      <p:ext uri="{BB962C8B-B14F-4D97-AF65-F5344CB8AC3E}">
        <p14:creationId xmlns:p14="http://schemas.microsoft.com/office/powerpoint/2010/main" val="231853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7862" y="-471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продаж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637211" y="1825625"/>
            <a:ext cx="4589418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Установление контакта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Выявление потребности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Презентация товара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 в примерочной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Максимизация продажи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Отработка возражений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Завершение продажи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34291" y="1825625"/>
            <a:ext cx="367408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082" y="1484027"/>
            <a:ext cx="1919967" cy="138143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3830" y="1548818"/>
            <a:ext cx="1251856" cy="12518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816" y="1143177"/>
            <a:ext cx="2749269" cy="206314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5"/>
          <a:srcRect l="38625" r="42664"/>
          <a:stretch/>
        </p:blipFill>
        <p:spPr>
          <a:xfrm>
            <a:off x="6130220" y="3733839"/>
            <a:ext cx="808548" cy="137677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6"/>
          <a:srcRect l="69455"/>
          <a:stretch/>
        </p:blipFill>
        <p:spPr>
          <a:xfrm>
            <a:off x="6850286" y="3745945"/>
            <a:ext cx="1157115" cy="120695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/>
          <a:srcRect l="35473" t="5538" r="38419" b="49821"/>
          <a:stretch/>
        </p:blipFill>
        <p:spPr>
          <a:xfrm>
            <a:off x="8331777" y="3783076"/>
            <a:ext cx="1105611" cy="13422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7464" y="3630050"/>
            <a:ext cx="1584347" cy="158434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9"/>
          <a:srcRect l="56493" b="74476"/>
          <a:stretch/>
        </p:blipFill>
        <p:spPr>
          <a:xfrm>
            <a:off x="7567311" y="2145075"/>
            <a:ext cx="509735" cy="20121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9"/>
          <a:srcRect l="56493" b="74476"/>
          <a:stretch/>
        </p:blipFill>
        <p:spPr>
          <a:xfrm>
            <a:off x="9602470" y="2114418"/>
            <a:ext cx="509735" cy="2012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9"/>
          <a:srcRect l="56493" b="74476"/>
          <a:stretch/>
        </p:blipFill>
        <p:spPr>
          <a:xfrm>
            <a:off x="7923380" y="4321617"/>
            <a:ext cx="509735" cy="20121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9"/>
          <a:srcRect l="56493" b="74476"/>
          <a:stretch/>
        </p:blipFill>
        <p:spPr>
          <a:xfrm>
            <a:off x="9417729" y="4321616"/>
            <a:ext cx="509735" cy="20121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511811" y="618185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92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de942994cdade3_3"/>
          <p:cNvSpPr/>
          <p:nvPr/>
        </p:nvSpPr>
        <p:spPr>
          <a:xfrm>
            <a:off x="2755135" y="137874"/>
            <a:ext cx="6810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de942994cdade3_3"/>
          <p:cNvSpPr/>
          <p:nvPr/>
        </p:nvSpPr>
        <p:spPr>
          <a:xfrm>
            <a:off x="11592460" y="6242716"/>
            <a:ext cx="59954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20</a:t>
            </a:r>
            <a:endParaRPr sz="2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163" name="Google Shape;163;g2de942994cdade3_3"/>
          <p:cNvSpPr txBox="1"/>
          <p:nvPr/>
        </p:nvSpPr>
        <p:spPr>
          <a:xfrm>
            <a:off x="853500" y="749627"/>
            <a:ext cx="104850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ru-RU" sz="2800" dirty="0" smtClean="0">
                <a:solidFill>
                  <a:schemeClr val="dk1"/>
                </a:solidFill>
                <a:highlight>
                  <a:srgbClr val="C9DAF8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― </a:t>
            </a:r>
            <a:r>
              <a:rPr lang="ru-RU" sz="2800" dirty="0">
                <a:solidFill>
                  <a:schemeClr val="dk1"/>
                </a:solidFill>
                <a:highlight>
                  <a:srgbClr val="C9DAF8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процесс убеждения с помощью аргументов и психологических приемов. Они помогают донести до клиента мысль, что ваш товар ему нужен. Отработка возражений не имеет ничего общего с давлением: продавец не манипулирует, а узнает потребности и показывает решение с помощью продукта.</a:t>
            </a:r>
            <a:endParaRPr sz="2800" dirty="0">
              <a:solidFill>
                <a:schemeClr val="dk1"/>
              </a:solidFill>
              <a:highlight>
                <a:srgbClr val="C9DAF8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818" y="3114675"/>
            <a:ext cx="11014364" cy="37433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14405" y="89808"/>
            <a:ext cx="556319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Отработка возражений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1340" y="230264"/>
            <a:ext cx="17716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</p:txBody>
      </p:sp>
    </p:spTree>
    <p:extLst>
      <p:ext uri="{BB962C8B-B14F-4D97-AF65-F5344CB8AC3E}">
        <p14:creationId xmlns:p14="http://schemas.microsoft.com/office/powerpoint/2010/main" val="1027836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"/>
          <p:cNvSpPr/>
          <p:nvPr/>
        </p:nvSpPr>
        <p:spPr>
          <a:xfrm>
            <a:off x="11475218" y="6242716"/>
            <a:ext cx="62968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dk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21</a:t>
            </a:r>
            <a:endParaRPr sz="2800" dirty="0">
              <a:solidFill>
                <a:schemeClr val="dk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  <a:sym typeface="Calibri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340883" y="1052945"/>
            <a:ext cx="2341418" cy="8589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  <a:endParaRPr lang="ru-RU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095956" y="1052945"/>
            <a:ext cx="8091055" cy="8451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Выслушать возражение. Присоединиться, проявить эмпатию. </a:t>
            </a:r>
            <a:endParaRPr lang="ru-RU" sz="2400" dirty="0">
              <a:ln w="0"/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ятиугольник 19"/>
          <p:cNvSpPr/>
          <p:nvPr/>
        </p:nvSpPr>
        <p:spPr>
          <a:xfrm>
            <a:off x="340883" y="2375413"/>
            <a:ext cx="2341418" cy="8589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</p:txBody>
      </p:sp>
      <p:sp>
        <p:nvSpPr>
          <p:cNvPr id="21" name="Пятиугольник 20"/>
          <p:cNvSpPr/>
          <p:nvPr/>
        </p:nvSpPr>
        <p:spPr>
          <a:xfrm>
            <a:off x="340883" y="3788250"/>
            <a:ext cx="2341418" cy="8589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</p:txBody>
      </p:sp>
      <p:sp>
        <p:nvSpPr>
          <p:cNvPr id="22" name="Пятиугольник 21"/>
          <p:cNvSpPr/>
          <p:nvPr/>
        </p:nvSpPr>
        <p:spPr>
          <a:xfrm>
            <a:off x="340883" y="5224071"/>
            <a:ext cx="2341418" cy="8589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3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095956" y="2389854"/>
            <a:ext cx="8091055" cy="8451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ln w="0"/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Задать уточняющие вопросы. Перефразировать запрос клиента. </a:t>
            </a:r>
            <a:endParaRPr lang="ru-RU" sz="2400" dirty="0">
              <a:ln w="0"/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95957" y="3795177"/>
            <a:ext cx="8091055" cy="8451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Обосновано аргументируйте, в зависимости от возражения</a:t>
            </a:r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095958" y="5237925"/>
            <a:ext cx="8091055" cy="8451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ln w="0"/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Убедитесь, что клиент услышал Вас. Мотивируйте его на целевое действие.</a:t>
            </a:r>
            <a:endParaRPr lang="ru-RU" sz="2400" dirty="0">
              <a:ln w="0"/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94493" y="64962"/>
            <a:ext cx="790466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отработки возражений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59545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654" y="138545"/>
            <a:ext cx="11457709" cy="6788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Самооценка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188270"/>
              </p:ext>
            </p:extLst>
          </p:nvPr>
        </p:nvGraphicFramePr>
        <p:xfrm>
          <a:off x="235528" y="866680"/>
          <a:ext cx="11720946" cy="5563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736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4731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104524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Теперь: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знаю как менеджер по продажам взаимодействует с 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покупателями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целью реализации товара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752" marR="28752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Теперь: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понимаю важность организации эффективной модели продвижения личных продаж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752" marR="28752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Теперь: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могу разработать программу лояльности для менеджера активных продаж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752" marR="28752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Теперь: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могу взять ответственность за выполнение задания на себя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752" marR="28752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Теперь: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могу предлагать взвешенные идеи и приводить аргументы в пользу их реализации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могу работать с другими людьми и максимально использовать свои умения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 могу найти общий язык с другими людьми, могу работать в команде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28752" marR="287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28752" marR="28752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5" name="Группа 4"/>
          <p:cNvGrpSpPr/>
          <p:nvPr/>
        </p:nvGrpSpPr>
        <p:grpSpPr>
          <a:xfrm>
            <a:off x="8900689" y="1066079"/>
            <a:ext cx="2674938" cy="395287"/>
            <a:chOff x="0" y="0"/>
            <a:chExt cx="2674961" cy="395785"/>
          </a:xfrm>
        </p:grpSpPr>
        <p:sp>
          <p:nvSpPr>
            <p:cNvPr id="6" name="Улыбающееся лицо 5"/>
            <p:cNvSpPr/>
            <p:nvPr/>
          </p:nvSpPr>
          <p:spPr>
            <a:xfrm>
              <a:off x="573206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7" name="Улыбающееся лицо 6"/>
            <p:cNvSpPr/>
            <p:nvPr/>
          </p:nvSpPr>
          <p:spPr>
            <a:xfrm>
              <a:off x="1139588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8" name="Улыбающееся лицо 7"/>
            <p:cNvSpPr/>
            <p:nvPr/>
          </p:nvSpPr>
          <p:spPr>
            <a:xfrm>
              <a:off x="1712794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9" name="Улыбающееся лицо 8"/>
            <p:cNvSpPr/>
            <p:nvPr/>
          </p:nvSpPr>
          <p:spPr>
            <a:xfrm>
              <a:off x="228600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0" name="Улыбающееся лицо 9"/>
            <p:cNvSpPr/>
            <p:nvPr/>
          </p:nvSpPr>
          <p:spPr>
            <a:xfrm>
              <a:off x="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8900689" y="2097375"/>
            <a:ext cx="2674938" cy="396875"/>
            <a:chOff x="0" y="0"/>
            <a:chExt cx="2674961" cy="395785"/>
          </a:xfrm>
        </p:grpSpPr>
        <p:sp>
          <p:nvSpPr>
            <p:cNvPr id="12" name="Улыбающееся лицо 11"/>
            <p:cNvSpPr/>
            <p:nvPr/>
          </p:nvSpPr>
          <p:spPr>
            <a:xfrm>
              <a:off x="573206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3" name="Улыбающееся лицо 12"/>
            <p:cNvSpPr/>
            <p:nvPr/>
          </p:nvSpPr>
          <p:spPr>
            <a:xfrm>
              <a:off x="1139588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effectLst/>
                  <a:ea typeface="Times New Roman"/>
                  <a:cs typeface="Times New Roman"/>
                </a:rPr>
                <a:t> </a:t>
              </a:r>
              <a:endParaRPr lang="ru-RU" sz="11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14" name="Улыбающееся лицо 13"/>
            <p:cNvSpPr/>
            <p:nvPr/>
          </p:nvSpPr>
          <p:spPr>
            <a:xfrm>
              <a:off x="1712794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5" name="Улыбающееся лицо 14"/>
            <p:cNvSpPr/>
            <p:nvPr/>
          </p:nvSpPr>
          <p:spPr>
            <a:xfrm>
              <a:off x="228600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6" name="Улыбающееся лицо 15"/>
            <p:cNvSpPr/>
            <p:nvPr/>
          </p:nvSpPr>
          <p:spPr>
            <a:xfrm>
              <a:off x="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8890453" y="3044970"/>
            <a:ext cx="2674938" cy="395287"/>
            <a:chOff x="0" y="0"/>
            <a:chExt cx="2674961" cy="395785"/>
          </a:xfrm>
        </p:grpSpPr>
        <p:sp>
          <p:nvSpPr>
            <p:cNvPr id="18" name="Улыбающееся лицо 17"/>
            <p:cNvSpPr/>
            <p:nvPr/>
          </p:nvSpPr>
          <p:spPr>
            <a:xfrm>
              <a:off x="573206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19" name="Улыбающееся лицо 18"/>
            <p:cNvSpPr/>
            <p:nvPr/>
          </p:nvSpPr>
          <p:spPr>
            <a:xfrm>
              <a:off x="1139588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 dirty="0">
                  <a:effectLst/>
                  <a:ea typeface="Times New Roman"/>
                  <a:cs typeface="Times New Roman"/>
                </a:rPr>
                <a:t> </a:t>
              </a:r>
              <a:endParaRPr lang="ru-RU" sz="1100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20" name="Улыбающееся лицо 19"/>
            <p:cNvSpPr/>
            <p:nvPr/>
          </p:nvSpPr>
          <p:spPr>
            <a:xfrm>
              <a:off x="1712794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1" name="Улыбающееся лицо 20"/>
            <p:cNvSpPr/>
            <p:nvPr/>
          </p:nvSpPr>
          <p:spPr>
            <a:xfrm>
              <a:off x="228600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2" name="Улыбающееся лицо 21"/>
            <p:cNvSpPr/>
            <p:nvPr/>
          </p:nvSpPr>
          <p:spPr>
            <a:xfrm>
              <a:off x="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8897277" y="3753210"/>
            <a:ext cx="2674938" cy="395288"/>
            <a:chOff x="0" y="0"/>
            <a:chExt cx="2674961" cy="395785"/>
          </a:xfrm>
        </p:grpSpPr>
        <p:sp>
          <p:nvSpPr>
            <p:cNvPr id="24" name="Улыбающееся лицо 23"/>
            <p:cNvSpPr/>
            <p:nvPr/>
          </p:nvSpPr>
          <p:spPr>
            <a:xfrm>
              <a:off x="573206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5" name="Улыбающееся лицо 24"/>
            <p:cNvSpPr/>
            <p:nvPr/>
          </p:nvSpPr>
          <p:spPr>
            <a:xfrm>
              <a:off x="1139588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6" name="Улыбающееся лицо 25"/>
            <p:cNvSpPr/>
            <p:nvPr/>
          </p:nvSpPr>
          <p:spPr>
            <a:xfrm>
              <a:off x="1712794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7" name="Улыбающееся лицо 26"/>
            <p:cNvSpPr/>
            <p:nvPr/>
          </p:nvSpPr>
          <p:spPr>
            <a:xfrm>
              <a:off x="228600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28" name="Улыбающееся лицо 27"/>
            <p:cNvSpPr/>
            <p:nvPr/>
          </p:nvSpPr>
          <p:spPr>
            <a:xfrm>
              <a:off x="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8927079" y="4437207"/>
            <a:ext cx="2674938" cy="395287"/>
            <a:chOff x="0" y="0"/>
            <a:chExt cx="2674961" cy="395785"/>
          </a:xfrm>
        </p:grpSpPr>
        <p:sp>
          <p:nvSpPr>
            <p:cNvPr id="30" name="Улыбающееся лицо 29"/>
            <p:cNvSpPr/>
            <p:nvPr/>
          </p:nvSpPr>
          <p:spPr>
            <a:xfrm>
              <a:off x="573206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1" name="Улыбающееся лицо 30"/>
            <p:cNvSpPr/>
            <p:nvPr/>
          </p:nvSpPr>
          <p:spPr>
            <a:xfrm>
              <a:off x="1139588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2" name="Улыбающееся лицо 31"/>
            <p:cNvSpPr/>
            <p:nvPr/>
          </p:nvSpPr>
          <p:spPr>
            <a:xfrm>
              <a:off x="1712794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3" name="Улыбающееся лицо 32"/>
            <p:cNvSpPr/>
            <p:nvPr/>
          </p:nvSpPr>
          <p:spPr>
            <a:xfrm>
              <a:off x="228600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4" name="Улыбающееся лицо 33"/>
            <p:cNvSpPr/>
            <p:nvPr/>
          </p:nvSpPr>
          <p:spPr>
            <a:xfrm>
              <a:off x="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8893865" y="5211328"/>
            <a:ext cx="2674938" cy="396875"/>
            <a:chOff x="0" y="0"/>
            <a:chExt cx="2674961" cy="395785"/>
          </a:xfrm>
        </p:grpSpPr>
        <p:sp>
          <p:nvSpPr>
            <p:cNvPr id="36" name="Улыбающееся лицо 35"/>
            <p:cNvSpPr/>
            <p:nvPr/>
          </p:nvSpPr>
          <p:spPr>
            <a:xfrm>
              <a:off x="573206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7" name="Улыбающееся лицо 36"/>
            <p:cNvSpPr/>
            <p:nvPr/>
          </p:nvSpPr>
          <p:spPr>
            <a:xfrm>
              <a:off x="1139588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8" name="Улыбающееся лицо 37"/>
            <p:cNvSpPr/>
            <p:nvPr/>
          </p:nvSpPr>
          <p:spPr>
            <a:xfrm>
              <a:off x="1712794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39" name="Улыбающееся лицо 38"/>
            <p:cNvSpPr/>
            <p:nvPr/>
          </p:nvSpPr>
          <p:spPr>
            <a:xfrm>
              <a:off x="228600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40" name="Улыбающееся лицо 39"/>
            <p:cNvSpPr/>
            <p:nvPr/>
          </p:nvSpPr>
          <p:spPr>
            <a:xfrm>
              <a:off x="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8935336" y="5845464"/>
            <a:ext cx="2674938" cy="396875"/>
            <a:chOff x="0" y="0"/>
            <a:chExt cx="2674961" cy="395785"/>
          </a:xfrm>
        </p:grpSpPr>
        <p:sp>
          <p:nvSpPr>
            <p:cNvPr id="42" name="Улыбающееся лицо 41"/>
            <p:cNvSpPr/>
            <p:nvPr/>
          </p:nvSpPr>
          <p:spPr>
            <a:xfrm>
              <a:off x="573206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43" name="Улыбающееся лицо 42"/>
            <p:cNvSpPr/>
            <p:nvPr/>
          </p:nvSpPr>
          <p:spPr>
            <a:xfrm>
              <a:off x="1139588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44" name="Улыбающееся лицо 43"/>
            <p:cNvSpPr/>
            <p:nvPr/>
          </p:nvSpPr>
          <p:spPr>
            <a:xfrm>
              <a:off x="1712794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45" name="Улыбающееся лицо 44"/>
            <p:cNvSpPr/>
            <p:nvPr/>
          </p:nvSpPr>
          <p:spPr>
            <a:xfrm>
              <a:off x="228600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  <p:sp>
          <p:nvSpPr>
            <p:cNvPr id="46" name="Улыбающееся лицо 45"/>
            <p:cNvSpPr/>
            <p:nvPr/>
          </p:nvSpPr>
          <p:spPr>
            <a:xfrm>
              <a:off x="0" y="0"/>
              <a:ext cx="388961" cy="395785"/>
            </a:xfrm>
            <a:prstGeom prst="smileyFace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ea typeface="Times New Roman"/>
                  <a:cs typeface="Times New Roman"/>
                </a:rPr>
                <a:t> </a:t>
              </a:r>
              <a:endParaRPr lang="ru-RU" sz="110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47" name="Прямоугольник 46"/>
          <p:cNvSpPr/>
          <p:nvPr/>
        </p:nvSpPr>
        <p:spPr>
          <a:xfrm>
            <a:off x="11565391" y="638931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 smtClean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-US" sz="2800" dirty="0" smtClean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 lang="ru-RU" sz="2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204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oneyandyou.ru/wp-content/uploads/2017/09/effective-sales-train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71" y="1644092"/>
            <a:ext cx="12063829" cy="521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13341" y="1782299"/>
            <a:ext cx="769005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val="16282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746</Words>
  <Application>Microsoft Office PowerPoint</Application>
  <PresentationFormat>Произвольный</PresentationFormat>
  <Paragraphs>201</Paragraphs>
  <Slides>24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MSPhotoEd.3</vt:lpstr>
      <vt:lpstr>Колледж туризма Санкт-Петербурга Ресурсный центр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Дресс – код</vt:lpstr>
      <vt:lpstr>Тайный покупатель</vt:lpstr>
      <vt:lpstr>Этапы продаж</vt:lpstr>
      <vt:lpstr>Этапы продаж</vt:lpstr>
      <vt:lpstr>Презентация PowerPoint</vt:lpstr>
      <vt:lpstr>Презентация PowerPoint</vt:lpstr>
      <vt:lpstr>Самооценка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barysheva</cp:lastModifiedBy>
  <cp:revision>56</cp:revision>
  <dcterms:created xsi:type="dcterms:W3CDTF">2024-01-26T18:06:32Z</dcterms:created>
  <dcterms:modified xsi:type="dcterms:W3CDTF">2024-03-26T06:46:27Z</dcterms:modified>
</cp:coreProperties>
</file>