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 bookmarkIdSeed="4">
  <p:sldMasterIdLst>
    <p:sldMasterId id="2147483648" r:id="rId1"/>
  </p:sldMasterIdLst>
  <p:notesMasterIdLst>
    <p:notesMasterId r:id="rId14"/>
  </p:notesMasterIdLst>
  <p:sldIdLst>
    <p:sldId id="302" r:id="rId2"/>
    <p:sldId id="303" r:id="rId3"/>
    <p:sldId id="310" r:id="rId4"/>
    <p:sldId id="307" r:id="rId5"/>
    <p:sldId id="304" r:id="rId6"/>
    <p:sldId id="284" r:id="rId7"/>
    <p:sldId id="300" r:id="rId8"/>
    <p:sldId id="315" r:id="rId9"/>
    <p:sldId id="313" r:id="rId10"/>
    <p:sldId id="314" r:id="rId11"/>
    <p:sldId id="299" r:id="rId12"/>
    <p:sldId id="311" r:id="rId13"/>
  </p:sldIdLst>
  <p:sldSz cx="24384000" cy="13716000"/>
  <p:notesSz cx="6858000" cy="9144000"/>
  <p:embeddedFontLst>
    <p:embeddedFont>
      <p:font typeface="Helvetica Neue" charset="0"/>
      <p:regular r:id="rId15"/>
      <p:bold r:id="rId16"/>
      <p:italic r:id="rId17"/>
      <p:boldItalic r:id="rId18"/>
    </p:embeddedFont>
    <p:embeddedFont>
      <p:font typeface="Arial Narrow" pitchFamily="34" charset="0"/>
      <p:regular r:id="rId19"/>
      <p:bold r:id="rId20"/>
      <p:italic r:id="rId21"/>
      <p:boldItalic r:id="rId22"/>
    </p:embeddedFont>
    <p:embeddedFont>
      <p:font typeface="Georgia" pitchFamily="18" charset="0"/>
      <p:regular r:id="rId23"/>
      <p:bold r:id="rId24"/>
      <p:italic r:id="rId25"/>
      <p:boldItalic r:id="rId26"/>
    </p:embeddedFont>
    <p:embeddedFont>
      <p:font typeface="Corbel" pitchFamily="34" charset="0"/>
      <p:regular r:id="rId27"/>
      <p:bold r:id="rId28"/>
      <p:italic r:id="rId29"/>
      <p:boldItalic r:id="rId30"/>
    </p:embeddedFont>
    <p:embeddedFont>
      <p:font typeface="Helvetica Neue Light" charset="0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2" roundtripDataSignature="AMtx7mgp6NiRdvhN3whqWX+LamP6/w3Ix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021F9A"/>
    <a:srgbClr val="993366"/>
    <a:srgbClr val="1F497D"/>
    <a:srgbClr val="06080A"/>
    <a:srgbClr val="FFB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0" d="100"/>
          <a:sy n="30" d="100"/>
        </p:scale>
        <p:origin x="-1445" y="-514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34" Type="http://schemas.openxmlformats.org/officeDocument/2006/relationships/font" Target="fonts/font20.fntdata"/><Relationship Id="rId42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font" Target="fonts/font19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font" Target="fonts/font18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font" Target="fonts/font17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43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177700-4F48-4656-9A1E-BA18E4693F58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ED8797-08E3-440F-A85C-7EAF0C03112A}">
      <dgm:prSet phldrT="[Текст]" custT="1"/>
      <dgm:spPr/>
      <dgm:t>
        <a:bodyPr/>
        <a:lstStyle/>
        <a:p>
          <a:pPr algn="l"/>
          <a:r>
            <a:rPr lang="ru-RU" sz="4400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ООО «ЛЕНТА»</a:t>
          </a:r>
          <a:endParaRPr lang="ru-RU" sz="4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D9A5BC6-BEDE-45BF-9F92-DE5C6FB32948}" type="parTrans" cxnId="{159C84B1-3F69-452A-BAF8-1441D52A51A0}">
      <dgm:prSet/>
      <dgm:spPr/>
      <dgm:t>
        <a:bodyPr/>
        <a:lstStyle/>
        <a:p>
          <a:endParaRPr lang="ru-RU"/>
        </a:p>
      </dgm:t>
    </dgm:pt>
    <dgm:pt modelId="{2EB98320-F4F6-45F7-B78D-F19F238EE1E9}" type="sibTrans" cxnId="{159C84B1-3F69-452A-BAF8-1441D52A51A0}">
      <dgm:prSet custT="1"/>
      <dgm:spPr/>
      <dgm:t>
        <a:bodyPr/>
        <a:lstStyle/>
        <a:p>
          <a:endParaRPr lang="ru-RU"/>
        </a:p>
      </dgm:t>
    </dgm:pt>
    <dgm:pt modelId="{435B00C7-3E9C-48D9-B64B-F12A5BC0C30E}">
      <dgm:prSet phldrT="[Текст]" custT="1"/>
      <dgm:spPr/>
      <dgm:t>
        <a:bodyPr/>
        <a:lstStyle/>
        <a:p>
          <a:pPr algn="l"/>
          <a:endParaRPr lang="ru-RU" sz="44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89C95A3-684F-4496-8D44-7BA4FE8D9844}" type="parTrans" cxnId="{28286F3F-3DD0-4639-9CCD-11DC31CDF91F}">
      <dgm:prSet/>
      <dgm:spPr/>
      <dgm:t>
        <a:bodyPr/>
        <a:lstStyle/>
        <a:p>
          <a:endParaRPr lang="ru-RU"/>
        </a:p>
      </dgm:t>
    </dgm:pt>
    <dgm:pt modelId="{AC1985C2-475C-420D-A6DE-2E48415455C4}" type="sibTrans" cxnId="{28286F3F-3DD0-4639-9CCD-11DC31CDF91F}">
      <dgm:prSet/>
      <dgm:spPr/>
      <dgm:t>
        <a:bodyPr/>
        <a:lstStyle/>
        <a:p>
          <a:endParaRPr lang="ru-RU"/>
        </a:p>
      </dgm:t>
    </dgm:pt>
    <dgm:pt modelId="{71A04C31-D937-489A-B9C9-F528585F6A19}">
      <dgm:prSet phldrT="[Текст]" custT="1"/>
      <dgm:spPr/>
      <dgm:t>
        <a:bodyPr/>
        <a:lstStyle/>
        <a:p>
          <a:r>
            <a:rPr lang="ru-RU" sz="4400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ООО «МАГНИТ»</a:t>
          </a:r>
          <a:endParaRPr lang="ru-RU" sz="4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E148F2C-4A1B-4D00-A8F8-74F304C40F89}" type="parTrans" cxnId="{2760F29E-D168-4427-BC05-22651425A7CB}">
      <dgm:prSet/>
      <dgm:spPr/>
      <dgm:t>
        <a:bodyPr/>
        <a:lstStyle/>
        <a:p>
          <a:endParaRPr lang="ru-RU"/>
        </a:p>
      </dgm:t>
    </dgm:pt>
    <dgm:pt modelId="{AEC3FC14-8F47-4F1C-91A0-88880BA66FCF}" type="sibTrans" cxnId="{2760F29E-D168-4427-BC05-22651425A7CB}">
      <dgm:prSet/>
      <dgm:spPr/>
      <dgm:t>
        <a:bodyPr/>
        <a:lstStyle/>
        <a:p>
          <a:endParaRPr lang="ru-RU"/>
        </a:p>
      </dgm:t>
    </dgm:pt>
    <dgm:pt modelId="{179D8744-5891-4C0E-9503-7696E5DABAE3}">
      <dgm:prSet phldrT="[Текст]" custT="1"/>
      <dgm:spPr/>
      <dgm:t>
        <a:bodyPr/>
        <a:lstStyle/>
        <a:p>
          <a:endParaRPr lang="ru-RU" sz="2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56E62C4-FD11-48C3-8A93-DA7644B00625}" type="parTrans" cxnId="{7A17E265-641C-4C9F-8F7E-C553A31331B7}">
      <dgm:prSet/>
      <dgm:spPr/>
      <dgm:t>
        <a:bodyPr/>
        <a:lstStyle/>
        <a:p>
          <a:endParaRPr lang="ru-RU"/>
        </a:p>
      </dgm:t>
    </dgm:pt>
    <dgm:pt modelId="{A93C4FB2-2B48-4DDB-B21B-76E65DF7967E}" type="sibTrans" cxnId="{7A17E265-641C-4C9F-8F7E-C553A31331B7}">
      <dgm:prSet/>
      <dgm:spPr/>
      <dgm:t>
        <a:bodyPr/>
        <a:lstStyle/>
        <a:p>
          <a:endParaRPr lang="ru-RU"/>
        </a:p>
      </dgm:t>
    </dgm:pt>
    <dgm:pt modelId="{1F9800B4-5312-4C1E-BA57-4A423870701D}">
      <dgm:prSet phldrT="[Текст]" custT="1"/>
      <dgm:spPr/>
      <dgm:t>
        <a:bodyPr/>
        <a:lstStyle/>
        <a:p>
          <a:r>
            <a:rPr lang="ru-RU" sz="4400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ООО  «СЕЗОН»</a:t>
          </a:r>
          <a:endParaRPr lang="ru-RU" sz="4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EE890A0-3BAA-4518-96EC-01DEC10C6465}" type="parTrans" cxnId="{0DAA588C-72E9-49C5-886F-81FB812568F3}">
      <dgm:prSet/>
      <dgm:spPr/>
      <dgm:t>
        <a:bodyPr/>
        <a:lstStyle/>
        <a:p>
          <a:endParaRPr lang="ru-RU"/>
        </a:p>
      </dgm:t>
    </dgm:pt>
    <dgm:pt modelId="{01B824BE-351B-4CFC-B77B-D6F8B6CB8BB7}" type="sibTrans" cxnId="{0DAA588C-72E9-49C5-886F-81FB812568F3}">
      <dgm:prSet/>
      <dgm:spPr/>
      <dgm:t>
        <a:bodyPr/>
        <a:lstStyle/>
        <a:p>
          <a:endParaRPr lang="ru-RU" dirty="0"/>
        </a:p>
      </dgm:t>
    </dgm:pt>
    <dgm:pt modelId="{4F78DBC6-D74F-4695-ADC9-E34EFBE53AB7}">
      <dgm:prSet phldrT="[Текст]" custT="1"/>
      <dgm:spPr/>
      <dgm:t>
        <a:bodyPr/>
        <a:lstStyle/>
        <a:p>
          <a:r>
            <a:rPr lang="ru-RU" sz="4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ООО «ЕВРО ХАУС»</a:t>
          </a:r>
          <a:endParaRPr lang="ru-RU" sz="4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FE992D8-F481-4762-9DE9-90CCA4336D75}" type="parTrans" cxnId="{C7651CEC-75E1-402B-BE95-1D168B503051}">
      <dgm:prSet/>
      <dgm:spPr/>
      <dgm:t>
        <a:bodyPr/>
        <a:lstStyle/>
        <a:p>
          <a:endParaRPr lang="ru-RU"/>
        </a:p>
      </dgm:t>
    </dgm:pt>
    <dgm:pt modelId="{79B84FCF-0E4B-43DE-8BE0-AF2CA986A925}" type="sibTrans" cxnId="{C7651CEC-75E1-402B-BE95-1D168B503051}">
      <dgm:prSet/>
      <dgm:spPr/>
      <dgm:t>
        <a:bodyPr/>
        <a:lstStyle/>
        <a:p>
          <a:endParaRPr lang="ru-RU"/>
        </a:p>
      </dgm:t>
    </dgm:pt>
    <dgm:pt modelId="{998AF7CA-9F69-4D99-A2FB-1DC2C09D98A8}">
      <dgm:prSet custT="1"/>
      <dgm:spPr/>
      <dgm:t>
        <a:bodyPr/>
        <a:lstStyle/>
        <a:p>
          <a:r>
            <a:rPr lang="ru-RU" sz="5400" b="1" dirty="0" smtClean="0">
              <a:latin typeface="Times New Roman" pitchFamily="18" charset="0"/>
              <a:cs typeface="Times New Roman" pitchFamily="18" charset="0"/>
            </a:rPr>
            <a:t>   ИП </a:t>
          </a:r>
          <a:r>
            <a:rPr lang="ru-RU" sz="5400" b="1" dirty="0" err="1" smtClean="0">
              <a:latin typeface="Times New Roman" pitchFamily="18" charset="0"/>
              <a:cs typeface="Times New Roman" pitchFamily="18" charset="0"/>
            </a:rPr>
            <a:t>Мотченко</a:t>
          </a:r>
          <a:r>
            <a:rPr lang="ru-RU" sz="5400" b="1" dirty="0" smtClean="0">
              <a:latin typeface="Times New Roman" pitchFamily="18" charset="0"/>
              <a:cs typeface="Times New Roman" pitchFamily="18" charset="0"/>
            </a:rPr>
            <a:t> А.А.</a:t>
          </a:r>
          <a:endParaRPr lang="ru-RU" sz="5400" b="1" dirty="0">
            <a:latin typeface="Times New Roman" pitchFamily="18" charset="0"/>
            <a:cs typeface="Times New Roman" pitchFamily="18" charset="0"/>
          </a:endParaRPr>
        </a:p>
      </dgm:t>
    </dgm:pt>
    <dgm:pt modelId="{83E0D39A-2FC5-433D-9D77-4ABB5BE81EDB}" type="parTrans" cxnId="{876301EC-F891-40C2-A0DB-61ACA4AA7B00}">
      <dgm:prSet/>
      <dgm:spPr/>
      <dgm:t>
        <a:bodyPr/>
        <a:lstStyle/>
        <a:p>
          <a:endParaRPr lang="ru-RU"/>
        </a:p>
      </dgm:t>
    </dgm:pt>
    <dgm:pt modelId="{093B3C19-A11C-463F-BDB6-4F858CDCEE29}" type="sibTrans" cxnId="{876301EC-F891-40C2-A0DB-61ACA4AA7B00}">
      <dgm:prSet/>
      <dgm:spPr/>
      <dgm:t>
        <a:bodyPr/>
        <a:lstStyle/>
        <a:p>
          <a:endParaRPr lang="ru-RU"/>
        </a:p>
      </dgm:t>
    </dgm:pt>
    <dgm:pt modelId="{6F1A1B1D-17F0-43D3-9418-B9F8945C56C7}" type="pres">
      <dgm:prSet presAssocID="{0D177700-4F48-4656-9A1E-BA18E4693F58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ED67361C-AF0C-4636-ACFE-8FF73434E0B3}" type="pres">
      <dgm:prSet presAssocID="{0D177700-4F48-4656-9A1E-BA18E4693F58}" presName="Name1" presStyleCnt="0"/>
      <dgm:spPr/>
    </dgm:pt>
    <dgm:pt modelId="{3941C601-CA92-4704-BF7F-2EA1F8C1AD42}" type="pres">
      <dgm:prSet presAssocID="{0D177700-4F48-4656-9A1E-BA18E4693F58}" presName="cycle" presStyleCnt="0"/>
      <dgm:spPr/>
    </dgm:pt>
    <dgm:pt modelId="{04CABF71-89E5-4769-A5C2-1B76549EB83F}" type="pres">
      <dgm:prSet presAssocID="{0D177700-4F48-4656-9A1E-BA18E4693F58}" presName="srcNode" presStyleLbl="node1" presStyleIdx="0" presStyleCnt="5"/>
      <dgm:spPr/>
    </dgm:pt>
    <dgm:pt modelId="{6DEA211C-B33A-466C-8E2D-A47533971BEA}" type="pres">
      <dgm:prSet presAssocID="{0D177700-4F48-4656-9A1E-BA18E4693F58}" presName="conn" presStyleLbl="parChTrans1D2" presStyleIdx="0" presStyleCnt="1"/>
      <dgm:spPr/>
      <dgm:t>
        <a:bodyPr/>
        <a:lstStyle/>
        <a:p>
          <a:endParaRPr lang="ru-RU"/>
        </a:p>
      </dgm:t>
    </dgm:pt>
    <dgm:pt modelId="{AB68E762-CE37-4D74-B0AC-AE9040814010}" type="pres">
      <dgm:prSet presAssocID="{0D177700-4F48-4656-9A1E-BA18E4693F58}" presName="extraNode" presStyleLbl="node1" presStyleIdx="0" presStyleCnt="5"/>
      <dgm:spPr/>
    </dgm:pt>
    <dgm:pt modelId="{2EE75173-6D9C-4B0C-AD00-4C02154D531E}" type="pres">
      <dgm:prSet presAssocID="{0D177700-4F48-4656-9A1E-BA18E4693F58}" presName="dstNode" presStyleLbl="node1" presStyleIdx="0" presStyleCnt="5"/>
      <dgm:spPr/>
    </dgm:pt>
    <dgm:pt modelId="{781EE3BD-7213-4C8E-81ED-C9ED25578C12}" type="pres">
      <dgm:prSet presAssocID="{4F78DBC6-D74F-4695-ADC9-E34EFBE53AB7}" presName="text_1" presStyleLbl="node1" presStyleIdx="0" presStyleCnt="5" custScaleX="74579" custLinFactNeighborX="7398" custLinFactNeighborY="56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C31902-8F70-4E17-A9D7-954A04A8512E}" type="pres">
      <dgm:prSet presAssocID="{4F78DBC6-D74F-4695-ADC9-E34EFBE53AB7}" presName="accent_1" presStyleCnt="0"/>
      <dgm:spPr/>
    </dgm:pt>
    <dgm:pt modelId="{596438F8-0EB8-41E6-9D3B-4FFB7959DDD2}" type="pres">
      <dgm:prSet presAssocID="{4F78DBC6-D74F-4695-ADC9-E34EFBE53AB7}" presName="accentRepeatNode" presStyleLbl="solidFgAcc1" presStyleIdx="0" presStyleCnt="5" custScaleX="128287" custScaleY="116223" custLinFactNeighborX="64180" custLinFactNeighborY="151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3DD77C26-1E05-4DCD-B8CF-E9E43271334B}" type="pres">
      <dgm:prSet presAssocID="{40ED8797-08E3-440F-A85C-7EAF0C03112A}" presName="text_2" presStyleLbl="node1" presStyleIdx="1" presStyleCnt="5" custScaleX="85606" custLinFactNeighborX="31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BC3738-7FE1-44FF-9C21-ED03A9C2D9A3}" type="pres">
      <dgm:prSet presAssocID="{40ED8797-08E3-440F-A85C-7EAF0C03112A}" presName="accent_2" presStyleCnt="0"/>
      <dgm:spPr/>
    </dgm:pt>
    <dgm:pt modelId="{3786FEF8-F912-4CEF-BBEE-4102D27B185A}" type="pres">
      <dgm:prSet presAssocID="{40ED8797-08E3-440F-A85C-7EAF0C03112A}" presName="accentRepeatNode" presStyleLbl="solidFgAcc1" presStyleIdx="1" presStyleCnt="5" custScaleX="137836" custScaleY="11630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FA2689F1-85D7-48CA-9C29-3209664AFB72}" type="pres">
      <dgm:prSet presAssocID="{71A04C31-D937-489A-B9C9-F528585F6A19}" presName="text_3" presStyleLbl="node1" presStyleIdx="2" presStyleCnt="5" custScaleX="89678" custLinFactNeighborX="-22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DDBD70-6154-4F86-AC4A-0D324A4E8046}" type="pres">
      <dgm:prSet presAssocID="{71A04C31-D937-489A-B9C9-F528585F6A19}" presName="accent_3" presStyleCnt="0"/>
      <dgm:spPr/>
    </dgm:pt>
    <dgm:pt modelId="{16742349-54A6-4E88-91CB-6776A6FD50CA}" type="pres">
      <dgm:prSet presAssocID="{71A04C31-D937-489A-B9C9-F528585F6A19}" presName="accentRepeatNode" presStyleLbl="solidFgAcc1" presStyleIdx="2" presStyleCnt="5" custScaleX="119680" custScaleY="109261" custLinFactNeighborX="-16643" custLinFactNeighborY="-151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2F9E4DBB-5C19-4FE2-B67F-EC2AF72C0216}" type="pres">
      <dgm:prSet presAssocID="{1F9800B4-5312-4C1E-BA57-4A423870701D}" presName="text_4" presStyleLbl="node1" presStyleIdx="3" presStyleCnt="5" custScaleX="87125" custLinFactNeighborX="-455" custLinFactNeighborY="37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DC714A-3848-466E-9890-03D2D5251645}" type="pres">
      <dgm:prSet presAssocID="{1F9800B4-5312-4C1E-BA57-4A423870701D}" presName="accent_4" presStyleCnt="0"/>
      <dgm:spPr/>
    </dgm:pt>
    <dgm:pt modelId="{B61A44ED-E03F-4EDE-90D1-B175E9FA20C9}" type="pres">
      <dgm:prSet presAssocID="{1F9800B4-5312-4C1E-BA57-4A423870701D}" presName="accentRepeatNode" presStyleLbl="solidFgAcc1" presStyleIdx="3" presStyleCnt="5" custScaleX="125383" custScaleY="120375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3B4EB000-5E34-4CFD-9718-3DAC4D8CA479}" type="pres">
      <dgm:prSet presAssocID="{998AF7CA-9F69-4D99-A2FB-1DC2C09D98A8}" presName="text_5" presStyleLbl="node1" presStyleIdx="4" presStyleCnt="5">
        <dgm:presLayoutVars>
          <dgm:bulletEnabled val="1"/>
        </dgm:presLayoutVars>
      </dgm:prSet>
      <dgm:spPr/>
    </dgm:pt>
    <dgm:pt modelId="{6D24A86A-DA83-410B-B2F4-36A86202BC02}" type="pres">
      <dgm:prSet presAssocID="{998AF7CA-9F69-4D99-A2FB-1DC2C09D98A8}" presName="accent_5" presStyleCnt="0"/>
      <dgm:spPr/>
    </dgm:pt>
    <dgm:pt modelId="{6A1F0A79-0FFE-4695-A74A-A00186FC8654}" type="pres">
      <dgm:prSet presAssocID="{998AF7CA-9F69-4D99-A2FB-1DC2C09D98A8}" presName="accentRepeatNode" presStyleLbl="solidFgAcc1" presStyleIdx="4" presStyleCnt="5"/>
      <dgm:spPr>
        <a:solidFill>
          <a:schemeClr val="accent3">
            <a:lumMod val="75000"/>
          </a:schemeClr>
        </a:solidFill>
      </dgm:spPr>
      <dgm:t>
        <a:bodyPr/>
        <a:lstStyle/>
        <a:p>
          <a:endParaRPr lang="ru-RU"/>
        </a:p>
      </dgm:t>
    </dgm:pt>
  </dgm:ptLst>
  <dgm:cxnLst>
    <dgm:cxn modelId="{2760F29E-D168-4427-BC05-22651425A7CB}" srcId="{0D177700-4F48-4656-9A1E-BA18E4693F58}" destId="{71A04C31-D937-489A-B9C9-F528585F6A19}" srcOrd="2" destOrd="0" parTransId="{3E148F2C-4A1B-4D00-A8F8-74F304C40F89}" sibTransId="{AEC3FC14-8F47-4F1C-91A0-88880BA66FCF}"/>
    <dgm:cxn modelId="{FDE22D66-B37C-4EDD-93E5-50FB8A05AD41}" type="presOf" srcId="{40ED8797-08E3-440F-A85C-7EAF0C03112A}" destId="{3DD77C26-1E05-4DCD-B8CF-E9E43271334B}" srcOrd="0" destOrd="0" presId="urn:microsoft.com/office/officeart/2008/layout/VerticalCurvedList"/>
    <dgm:cxn modelId="{7A17E265-641C-4C9F-8F7E-C553A31331B7}" srcId="{71A04C31-D937-489A-B9C9-F528585F6A19}" destId="{179D8744-5891-4C0E-9503-7696E5DABAE3}" srcOrd="0" destOrd="0" parTransId="{556E62C4-FD11-48C3-8A93-DA7644B00625}" sibTransId="{A93C4FB2-2B48-4DDB-B21B-76E65DF7967E}"/>
    <dgm:cxn modelId="{C07AF200-72D4-4B08-8155-D04026AEB4A7}" type="presOf" srcId="{71A04C31-D937-489A-B9C9-F528585F6A19}" destId="{FA2689F1-85D7-48CA-9C29-3209664AFB72}" srcOrd="0" destOrd="0" presId="urn:microsoft.com/office/officeart/2008/layout/VerticalCurvedList"/>
    <dgm:cxn modelId="{3F711570-DA09-4DBA-B6A8-16CCA15E9981}" type="presOf" srcId="{179D8744-5891-4C0E-9503-7696E5DABAE3}" destId="{FA2689F1-85D7-48CA-9C29-3209664AFB72}" srcOrd="0" destOrd="1" presId="urn:microsoft.com/office/officeart/2008/layout/VerticalCurvedList"/>
    <dgm:cxn modelId="{98275300-C16B-4705-AAD5-0DEFA1CA5D75}" type="presOf" srcId="{79B84FCF-0E4B-43DE-8BE0-AF2CA986A925}" destId="{6DEA211C-B33A-466C-8E2D-A47533971BEA}" srcOrd="0" destOrd="0" presId="urn:microsoft.com/office/officeart/2008/layout/VerticalCurvedList"/>
    <dgm:cxn modelId="{876301EC-F891-40C2-A0DB-61ACA4AA7B00}" srcId="{0D177700-4F48-4656-9A1E-BA18E4693F58}" destId="{998AF7CA-9F69-4D99-A2FB-1DC2C09D98A8}" srcOrd="4" destOrd="0" parTransId="{83E0D39A-2FC5-433D-9D77-4ABB5BE81EDB}" sibTransId="{093B3C19-A11C-463F-BDB6-4F858CDCEE29}"/>
    <dgm:cxn modelId="{0DAA588C-72E9-49C5-886F-81FB812568F3}" srcId="{0D177700-4F48-4656-9A1E-BA18E4693F58}" destId="{1F9800B4-5312-4C1E-BA57-4A423870701D}" srcOrd="3" destOrd="0" parTransId="{DEE890A0-3BAA-4518-96EC-01DEC10C6465}" sibTransId="{01B824BE-351B-4CFC-B77B-D6F8B6CB8BB7}"/>
    <dgm:cxn modelId="{C7651CEC-75E1-402B-BE95-1D168B503051}" srcId="{0D177700-4F48-4656-9A1E-BA18E4693F58}" destId="{4F78DBC6-D74F-4695-ADC9-E34EFBE53AB7}" srcOrd="0" destOrd="0" parTransId="{2FE992D8-F481-4762-9DE9-90CCA4336D75}" sibTransId="{79B84FCF-0E4B-43DE-8BE0-AF2CA986A925}"/>
    <dgm:cxn modelId="{28286F3F-3DD0-4639-9CCD-11DC31CDF91F}" srcId="{40ED8797-08E3-440F-A85C-7EAF0C03112A}" destId="{435B00C7-3E9C-48D9-B64B-F12A5BC0C30E}" srcOrd="0" destOrd="0" parTransId="{289C95A3-684F-4496-8D44-7BA4FE8D9844}" sibTransId="{AC1985C2-475C-420D-A6DE-2E48415455C4}"/>
    <dgm:cxn modelId="{159C84B1-3F69-452A-BAF8-1441D52A51A0}" srcId="{0D177700-4F48-4656-9A1E-BA18E4693F58}" destId="{40ED8797-08E3-440F-A85C-7EAF0C03112A}" srcOrd="1" destOrd="0" parTransId="{CD9A5BC6-BEDE-45BF-9F92-DE5C6FB32948}" sibTransId="{2EB98320-F4F6-45F7-B78D-F19F238EE1E9}"/>
    <dgm:cxn modelId="{8FE7A516-7810-457D-9A65-C59C55A73D39}" type="presOf" srcId="{0D177700-4F48-4656-9A1E-BA18E4693F58}" destId="{6F1A1B1D-17F0-43D3-9418-B9F8945C56C7}" srcOrd="0" destOrd="0" presId="urn:microsoft.com/office/officeart/2008/layout/VerticalCurvedList"/>
    <dgm:cxn modelId="{316E53C2-ED1E-49A4-90F4-DB825F2D1A54}" type="presOf" srcId="{435B00C7-3E9C-48D9-B64B-F12A5BC0C30E}" destId="{3DD77C26-1E05-4DCD-B8CF-E9E43271334B}" srcOrd="0" destOrd="1" presId="urn:microsoft.com/office/officeart/2008/layout/VerticalCurvedList"/>
    <dgm:cxn modelId="{1164D69B-0FDD-4739-A00A-F16FA5EC2B1F}" type="presOf" srcId="{4F78DBC6-D74F-4695-ADC9-E34EFBE53AB7}" destId="{781EE3BD-7213-4C8E-81ED-C9ED25578C12}" srcOrd="0" destOrd="0" presId="urn:microsoft.com/office/officeart/2008/layout/VerticalCurvedList"/>
    <dgm:cxn modelId="{6E41A2A1-B021-4F0D-BCC5-56585BFFA884}" type="presOf" srcId="{1F9800B4-5312-4C1E-BA57-4A423870701D}" destId="{2F9E4DBB-5C19-4FE2-B67F-EC2AF72C0216}" srcOrd="0" destOrd="0" presId="urn:microsoft.com/office/officeart/2008/layout/VerticalCurvedList"/>
    <dgm:cxn modelId="{C6CFBD3A-2B10-48D2-9AE0-52CEE1470784}" type="presOf" srcId="{998AF7CA-9F69-4D99-A2FB-1DC2C09D98A8}" destId="{3B4EB000-5E34-4CFD-9718-3DAC4D8CA479}" srcOrd="0" destOrd="0" presId="urn:microsoft.com/office/officeart/2008/layout/VerticalCurvedList"/>
    <dgm:cxn modelId="{8471561F-4238-4482-A767-4F340FA40E7B}" type="presParOf" srcId="{6F1A1B1D-17F0-43D3-9418-B9F8945C56C7}" destId="{ED67361C-AF0C-4636-ACFE-8FF73434E0B3}" srcOrd="0" destOrd="0" presId="urn:microsoft.com/office/officeart/2008/layout/VerticalCurvedList"/>
    <dgm:cxn modelId="{A935AE5C-4981-4010-9752-1DEC21723C37}" type="presParOf" srcId="{ED67361C-AF0C-4636-ACFE-8FF73434E0B3}" destId="{3941C601-CA92-4704-BF7F-2EA1F8C1AD42}" srcOrd="0" destOrd="0" presId="urn:microsoft.com/office/officeart/2008/layout/VerticalCurvedList"/>
    <dgm:cxn modelId="{BA33567E-7E33-4D56-A255-0C7239F864DC}" type="presParOf" srcId="{3941C601-CA92-4704-BF7F-2EA1F8C1AD42}" destId="{04CABF71-89E5-4769-A5C2-1B76549EB83F}" srcOrd="0" destOrd="0" presId="urn:microsoft.com/office/officeart/2008/layout/VerticalCurvedList"/>
    <dgm:cxn modelId="{BAF8A83B-1663-40B6-9671-FAFFD742A6CC}" type="presParOf" srcId="{3941C601-CA92-4704-BF7F-2EA1F8C1AD42}" destId="{6DEA211C-B33A-466C-8E2D-A47533971BEA}" srcOrd="1" destOrd="0" presId="urn:microsoft.com/office/officeart/2008/layout/VerticalCurvedList"/>
    <dgm:cxn modelId="{AFA06AF3-9235-4A83-8920-7B6A885D8FB2}" type="presParOf" srcId="{3941C601-CA92-4704-BF7F-2EA1F8C1AD42}" destId="{AB68E762-CE37-4D74-B0AC-AE9040814010}" srcOrd="2" destOrd="0" presId="urn:microsoft.com/office/officeart/2008/layout/VerticalCurvedList"/>
    <dgm:cxn modelId="{1F77C545-FA70-4460-AB9A-54481EB664F9}" type="presParOf" srcId="{3941C601-CA92-4704-BF7F-2EA1F8C1AD42}" destId="{2EE75173-6D9C-4B0C-AD00-4C02154D531E}" srcOrd="3" destOrd="0" presId="urn:microsoft.com/office/officeart/2008/layout/VerticalCurvedList"/>
    <dgm:cxn modelId="{57C98195-86BB-4D40-B185-8A25BEDB4DD4}" type="presParOf" srcId="{ED67361C-AF0C-4636-ACFE-8FF73434E0B3}" destId="{781EE3BD-7213-4C8E-81ED-C9ED25578C12}" srcOrd="1" destOrd="0" presId="urn:microsoft.com/office/officeart/2008/layout/VerticalCurvedList"/>
    <dgm:cxn modelId="{B26DA1A5-18B2-474F-BC1E-602D397F9D15}" type="presParOf" srcId="{ED67361C-AF0C-4636-ACFE-8FF73434E0B3}" destId="{9FC31902-8F70-4E17-A9D7-954A04A8512E}" srcOrd="2" destOrd="0" presId="urn:microsoft.com/office/officeart/2008/layout/VerticalCurvedList"/>
    <dgm:cxn modelId="{AAFD2496-3FCA-48C3-AF47-4455CBF6A42C}" type="presParOf" srcId="{9FC31902-8F70-4E17-A9D7-954A04A8512E}" destId="{596438F8-0EB8-41E6-9D3B-4FFB7959DDD2}" srcOrd="0" destOrd="0" presId="urn:microsoft.com/office/officeart/2008/layout/VerticalCurvedList"/>
    <dgm:cxn modelId="{EE705F7D-14F4-4699-B1F9-DA9D318F2DA5}" type="presParOf" srcId="{ED67361C-AF0C-4636-ACFE-8FF73434E0B3}" destId="{3DD77C26-1E05-4DCD-B8CF-E9E43271334B}" srcOrd="3" destOrd="0" presId="urn:microsoft.com/office/officeart/2008/layout/VerticalCurvedList"/>
    <dgm:cxn modelId="{5CF68DD7-1365-4E8A-A2CA-C8675A2DDC16}" type="presParOf" srcId="{ED67361C-AF0C-4636-ACFE-8FF73434E0B3}" destId="{72BC3738-7FE1-44FF-9C21-ED03A9C2D9A3}" srcOrd="4" destOrd="0" presId="urn:microsoft.com/office/officeart/2008/layout/VerticalCurvedList"/>
    <dgm:cxn modelId="{D9126331-C709-4118-B38A-3C60BC52DAB9}" type="presParOf" srcId="{72BC3738-7FE1-44FF-9C21-ED03A9C2D9A3}" destId="{3786FEF8-F912-4CEF-BBEE-4102D27B185A}" srcOrd="0" destOrd="0" presId="urn:microsoft.com/office/officeart/2008/layout/VerticalCurvedList"/>
    <dgm:cxn modelId="{9B2143DC-F19F-4BC8-A273-CECAB9E91CC6}" type="presParOf" srcId="{ED67361C-AF0C-4636-ACFE-8FF73434E0B3}" destId="{FA2689F1-85D7-48CA-9C29-3209664AFB72}" srcOrd="5" destOrd="0" presId="urn:microsoft.com/office/officeart/2008/layout/VerticalCurvedList"/>
    <dgm:cxn modelId="{9DD77AEA-52E0-4920-A742-1EE82248CAA0}" type="presParOf" srcId="{ED67361C-AF0C-4636-ACFE-8FF73434E0B3}" destId="{18DDBD70-6154-4F86-AC4A-0D324A4E8046}" srcOrd="6" destOrd="0" presId="urn:microsoft.com/office/officeart/2008/layout/VerticalCurvedList"/>
    <dgm:cxn modelId="{D3AD6152-5626-48A0-9D37-B1E361A17D37}" type="presParOf" srcId="{18DDBD70-6154-4F86-AC4A-0D324A4E8046}" destId="{16742349-54A6-4E88-91CB-6776A6FD50CA}" srcOrd="0" destOrd="0" presId="urn:microsoft.com/office/officeart/2008/layout/VerticalCurvedList"/>
    <dgm:cxn modelId="{ED443E70-633D-4D45-9790-8CBF01A4E652}" type="presParOf" srcId="{ED67361C-AF0C-4636-ACFE-8FF73434E0B3}" destId="{2F9E4DBB-5C19-4FE2-B67F-EC2AF72C0216}" srcOrd="7" destOrd="0" presId="urn:microsoft.com/office/officeart/2008/layout/VerticalCurvedList"/>
    <dgm:cxn modelId="{1BD08E0D-8B60-4D2A-BC65-777C4B7EAAAF}" type="presParOf" srcId="{ED67361C-AF0C-4636-ACFE-8FF73434E0B3}" destId="{C9DC714A-3848-466E-9890-03D2D5251645}" srcOrd="8" destOrd="0" presId="urn:microsoft.com/office/officeart/2008/layout/VerticalCurvedList"/>
    <dgm:cxn modelId="{16058EF3-AD73-4472-9013-2DD09889F7FE}" type="presParOf" srcId="{C9DC714A-3848-466E-9890-03D2D5251645}" destId="{B61A44ED-E03F-4EDE-90D1-B175E9FA20C9}" srcOrd="0" destOrd="0" presId="urn:microsoft.com/office/officeart/2008/layout/VerticalCurvedList"/>
    <dgm:cxn modelId="{0F401B77-A235-432D-92B7-22866B9B0FAB}" type="presParOf" srcId="{ED67361C-AF0C-4636-ACFE-8FF73434E0B3}" destId="{3B4EB000-5E34-4CFD-9718-3DAC4D8CA479}" srcOrd="9" destOrd="0" presId="urn:microsoft.com/office/officeart/2008/layout/VerticalCurvedList"/>
    <dgm:cxn modelId="{8CAAA9F9-E579-4DC0-8DE9-51F49572B7FC}" type="presParOf" srcId="{ED67361C-AF0C-4636-ACFE-8FF73434E0B3}" destId="{6D24A86A-DA83-410B-B2F4-36A86202BC02}" srcOrd="10" destOrd="0" presId="urn:microsoft.com/office/officeart/2008/layout/VerticalCurvedList"/>
    <dgm:cxn modelId="{682FCC41-269F-4EE4-97E6-02FEA6EDA329}" type="presParOf" srcId="{6D24A86A-DA83-410B-B2F4-36A86202BC02}" destId="{6A1F0A79-0FFE-4695-A74A-A00186FC865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EA211C-B33A-466C-8E2D-A47533971BEA}">
      <dsp:nvSpPr>
        <dsp:cNvPr id="0" name=""/>
        <dsp:cNvSpPr/>
      </dsp:nvSpPr>
      <dsp:spPr>
        <a:xfrm>
          <a:off x="-12138441" y="-1869421"/>
          <a:ext cx="14576175" cy="14576175"/>
        </a:xfrm>
        <a:prstGeom prst="blockArc">
          <a:avLst>
            <a:gd name="adj1" fmla="val 18900000"/>
            <a:gd name="adj2" fmla="val 2700000"/>
            <a:gd name="adj3" fmla="val 148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1EE3BD-7213-4C8E-81ED-C9ED25578C12}">
      <dsp:nvSpPr>
        <dsp:cNvPr id="0" name=""/>
        <dsp:cNvSpPr/>
      </dsp:nvSpPr>
      <dsp:spPr>
        <a:xfrm>
          <a:off x="5153467" y="754004"/>
          <a:ext cx="14924004" cy="13551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5611" tIns="111760" rIns="111760" bIns="11176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ООО «ЕВРО ХАУС»</a:t>
          </a:r>
          <a:endParaRPr lang="ru-RU" sz="4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153467" y="754004"/>
        <a:ext cx="14924004" cy="1355100"/>
      </dsp:txXfrm>
    </dsp:sp>
    <dsp:sp modelId="{596438F8-0EB8-41E6-9D3B-4FFB7959DDD2}">
      <dsp:nvSpPr>
        <dsp:cNvPr id="0" name=""/>
        <dsp:cNvSpPr/>
      </dsp:nvSpPr>
      <dsp:spPr>
        <a:xfrm>
          <a:off x="1130173" y="395958"/>
          <a:ext cx="2173021" cy="1968672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D77C26-1E05-4DCD-B8CF-E9E43271334B}">
      <dsp:nvSpPr>
        <dsp:cNvPr id="0" name=""/>
        <dsp:cNvSpPr/>
      </dsp:nvSpPr>
      <dsp:spPr>
        <a:xfrm>
          <a:off x="3476789" y="2709116"/>
          <a:ext cx="16299361" cy="13551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5611" tIns="111760" rIns="111760" bIns="111760" numCol="1" spcCol="1270" anchor="t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ООО «ЛЕНТА»</a:t>
          </a:r>
          <a:endParaRPr lang="ru-RU" sz="4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44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76789" y="2709116"/>
        <a:ext cx="16299361" cy="1355100"/>
      </dsp:txXfrm>
    </dsp:sp>
    <dsp:sp modelId="{3786FEF8-F912-4CEF-BBEE-4102D27B185A}">
      <dsp:nvSpPr>
        <dsp:cNvPr id="0" name=""/>
        <dsp:cNvSpPr/>
      </dsp:nvSpPr>
      <dsp:spPr>
        <a:xfrm>
          <a:off x="933195" y="2401669"/>
          <a:ext cx="2334769" cy="1969993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2689F1-85D7-48CA-9C29-3209664AFB72}">
      <dsp:nvSpPr>
        <dsp:cNvPr id="0" name=""/>
        <dsp:cNvSpPr/>
      </dsp:nvSpPr>
      <dsp:spPr>
        <a:xfrm>
          <a:off x="2943247" y="4741116"/>
          <a:ext cx="16807404" cy="13551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5611" tIns="111760" rIns="111760" bIns="111760" numCol="1" spcCol="1270" anchor="t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ООО «МАГНИТ»</a:t>
          </a:r>
          <a:endParaRPr lang="ru-RU" sz="4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43247" y="4741116"/>
        <a:ext cx="16807404" cy="1355100"/>
      </dsp:txXfrm>
    </dsp:sp>
    <dsp:sp modelId="{16742349-54A6-4E88-91CB-6776A6FD50CA}">
      <dsp:nvSpPr>
        <dsp:cNvPr id="0" name=""/>
        <dsp:cNvSpPr/>
      </dsp:nvSpPr>
      <dsp:spPr>
        <a:xfrm>
          <a:off x="1103080" y="4467665"/>
          <a:ext cx="2027229" cy="1850744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9E4DBB-5C19-4FE2-B67F-EC2AF72C0216}">
      <dsp:nvSpPr>
        <dsp:cNvPr id="0" name=""/>
        <dsp:cNvSpPr/>
      </dsp:nvSpPr>
      <dsp:spPr>
        <a:xfrm>
          <a:off x="3239646" y="6824366"/>
          <a:ext cx="16588578" cy="13551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5611" tIns="111760" rIns="111760" bIns="11176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ООО  «СЕЗОН»</a:t>
          </a:r>
          <a:endParaRPr lang="ru-RU" sz="4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39646" y="6824366"/>
        <a:ext cx="16588578" cy="1355100"/>
      </dsp:txXfrm>
    </dsp:sp>
    <dsp:sp modelId="{B61A44ED-E03F-4EDE-90D1-B175E9FA20C9}">
      <dsp:nvSpPr>
        <dsp:cNvPr id="0" name=""/>
        <dsp:cNvSpPr/>
      </dsp:nvSpPr>
      <dsp:spPr>
        <a:xfrm>
          <a:off x="1038664" y="6431165"/>
          <a:ext cx="2123831" cy="2039002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4EB000-5E34-4CFD-9718-3DAC4D8CA479}">
      <dsp:nvSpPr>
        <dsp:cNvPr id="0" name=""/>
        <dsp:cNvSpPr/>
      </dsp:nvSpPr>
      <dsp:spPr>
        <a:xfrm>
          <a:off x="1129555" y="8805116"/>
          <a:ext cx="20011000" cy="13551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5611" tIns="137160" rIns="137160" bIns="137160" numCol="1" spcCol="1270" anchor="ctr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400" b="1" kern="1200" dirty="0" smtClean="0">
              <a:latin typeface="Times New Roman" pitchFamily="18" charset="0"/>
              <a:cs typeface="Times New Roman" pitchFamily="18" charset="0"/>
            </a:rPr>
            <a:t>   ИП </a:t>
          </a:r>
          <a:r>
            <a:rPr lang="ru-RU" sz="5400" b="1" kern="1200" dirty="0" err="1" smtClean="0">
              <a:latin typeface="Times New Roman" pitchFamily="18" charset="0"/>
              <a:cs typeface="Times New Roman" pitchFamily="18" charset="0"/>
            </a:rPr>
            <a:t>Мотченко</a:t>
          </a:r>
          <a:r>
            <a:rPr lang="ru-RU" sz="5400" b="1" kern="1200" dirty="0" smtClean="0">
              <a:latin typeface="Times New Roman" pitchFamily="18" charset="0"/>
              <a:cs typeface="Times New Roman" pitchFamily="18" charset="0"/>
            </a:rPr>
            <a:t> А.А.</a:t>
          </a:r>
          <a:endParaRPr lang="ru-RU" sz="5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129555" y="8805116"/>
        <a:ext cx="20011000" cy="1355100"/>
      </dsp:txXfrm>
    </dsp:sp>
    <dsp:sp modelId="{6A1F0A79-0FFE-4695-A74A-A00186FC8654}">
      <dsp:nvSpPr>
        <dsp:cNvPr id="0" name=""/>
        <dsp:cNvSpPr/>
      </dsp:nvSpPr>
      <dsp:spPr>
        <a:xfrm>
          <a:off x="282617" y="8635728"/>
          <a:ext cx="1693875" cy="1693875"/>
        </a:xfrm>
        <a:prstGeom prst="ellipse">
          <a:avLst/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0302785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 — по центру">
  <p:cSld name="Заголовок — по центру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2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2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 — сверху">
  <p:cSld name="Заголовок — сверху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4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799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нкты">
  <p:cSld name="Пункты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799" cy="101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marL="457200" lvl="0" indent="-609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/>
            </a:lvl1pPr>
            <a:lvl2pPr marL="914400" lvl="1" indent="-609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/>
            </a:lvl2pPr>
            <a:lvl3pPr marL="1371600" lvl="2" indent="-609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/>
            </a:lvl3pPr>
            <a:lvl4pPr marL="1828800" lvl="3" indent="-609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/>
            </a:lvl4pPr>
            <a:lvl5pPr marL="2286000" lvl="4" indent="-609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/>
            </a:lvl5pPr>
            <a:lvl6pPr marL="2743200" lvl="5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16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Фото — 3 шт.">
  <p:cSld name="Фото — 3 шт.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7"/>
          <p:cNvSpPr>
            <a:spLocks noGrp="1"/>
          </p:cNvSpPr>
          <p:nvPr>
            <p:ph type="pic" idx="2"/>
          </p:nvPr>
        </p:nvSpPr>
        <p:spPr>
          <a:xfrm>
            <a:off x="15760700" y="7048500"/>
            <a:ext cx="7404100" cy="55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2" name="Google Shape;42;p17"/>
          <p:cNvSpPr>
            <a:spLocks noGrp="1"/>
          </p:cNvSpPr>
          <p:nvPr>
            <p:ph type="pic" idx="3"/>
          </p:nvPr>
        </p:nvSpPr>
        <p:spPr>
          <a:xfrm>
            <a:off x="15760700" y="1130300"/>
            <a:ext cx="7404100" cy="55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3" name="Google Shape;43;p17"/>
          <p:cNvSpPr>
            <a:spLocks noGrp="1"/>
          </p:cNvSpPr>
          <p:nvPr>
            <p:ph type="pic" idx="4"/>
          </p:nvPr>
        </p:nvSpPr>
        <p:spPr>
          <a:xfrm>
            <a:off x="1206500" y="1130300"/>
            <a:ext cx="14173200" cy="1146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Цитата">
  <p:cSld name="Цитата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8"/>
          <p:cNvSpPr txBox="1">
            <a:spLocks noGrp="1"/>
          </p:cNvSpPr>
          <p:nvPr>
            <p:ph type="body" idx="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None/>
              <a:defRPr sz="3200" i="1"/>
            </a:lvl1pPr>
            <a:lvl2pPr marL="914400" lvl="1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2pPr>
            <a:lvl3pPr marL="1371600" lvl="2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3pPr>
            <a:lvl4pPr marL="1828800" lvl="3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4pPr>
            <a:lvl5pPr marL="2286000" lvl="4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5pPr>
            <a:lvl6pPr marL="2743200" lvl="5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body" idx="2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Helvetica Neue"/>
              <a:buNone/>
              <a:defRPr sz="48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2pPr>
            <a:lvl3pPr marL="1371600" lvl="2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3pPr>
            <a:lvl4pPr marL="1828800" lvl="3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4pPr>
            <a:lvl5pPr marL="2286000" lvl="4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5pPr>
            <a:lvl6pPr marL="2743200" lvl="5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Фото">
  <p:cSld name="Фото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>
            <a:spLocks noGrp="1"/>
          </p:cNvSpPr>
          <p:nvPr>
            <p:ph type="pic" idx="2"/>
          </p:nvPr>
        </p:nvSpPr>
        <p:spPr>
          <a:xfrm>
            <a:off x="0" y="0"/>
            <a:ext cx="24384001" cy="137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важных_изображения (текст 0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Рисунок 16">
            <a:extLst>
              <a:ext uri="{FF2B5EF4-FFF2-40B4-BE49-F238E27FC236}">
                <a16:creationId xmlns="" xmlns:a16="http://schemas.microsoft.com/office/drawing/2014/main" id="{D935D313-376E-4CA0-9732-D0CACCC07FA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928600" y="0"/>
            <a:ext cx="11455400" cy="13716000"/>
          </a:xfrm>
          <a:custGeom>
            <a:avLst/>
            <a:gdLst>
              <a:gd name="connsiteX0" fmla="*/ 1708150 w 5727700"/>
              <a:gd name="connsiteY0" fmla="*/ 0 h 6858000"/>
              <a:gd name="connsiteX1" fmla="*/ 5727700 w 5727700"/>
              <a:gd name="connsiteY1" fmla="*/ 0 h 6858000"/>
              <a:gd name="connsiteX2" fmla="*/ 5727700 w 5727700"/>
              <a:gd name="connsiteY2" fmla="*/ 6858000 h 6858000"/>
              <a:gd name="connsiteX3" fmla="*/ 0 w 5727700"/>
              <a:gd name="connsiteY3" fmla="*/ 6858000 h 6858000"/>
              <a:gd name="connsiteX4" fmla="*/ 0 w 5727700"/>
              <a:gd name="connsiteY4" fmla="*/ 68326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27700" h="6858000">
                <a:moveTo>
                  <a:pt x="1708150" y="0"/>
                </a:moveTo>
                <a:lnTo>
                  <a:pt x="5727700" y="0"/>
                </a:lnTo>
                <a:lnTo>
                  <a:pt x="5727700" y="6858000"/>
                </a:lnTo>
                <a:lnTo>
                  <a:pt x="0" y="6858000"/>
                </a:lnTo>
                <a:lnTo>
                  <a:pt x="0" y="6832600"/>
                </a:lnTo>
                <a:close/>
              </a:path>
            </a:pathLst>
          </a:custGeom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3600"/>
            </a:lvl1pPr>
          </a:lstStyle>
          <a:p>
            <a:pPr marL="457200" lvl="0" indent="-457200" algn="ctr" rtl="0"/>
            <a:r>
              <a:rPr lang="ru-RU" noProof="0"/>
              <a:t>Добавить изображение</a:t>
            </a:r>
          </a:p>
        </p:txBody>
      </p:sp>
      <p:sp>
        <p:nvSpPr>
          <p:cNvPr id="12" name="Рисунок 11">
            <a:extLst>
              <a:ext uri="{FF2B5EF4-FFF2-40B4-BE49-F238E27FC236}">
                <a16:creationId xmlns="" xmlns:a16="http://schemas.microsoft.com/office/drawing/2014/main" id="{83A2DEF1-03FF-475D-994A-6FC6FB1414F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6174608" cy="13716000"/>
          </a:xfrm>
          <a:custGeom>
            <a:avLst/>
            <a:gdLst>
              <a:gd name="connsiteX0" fmla="*/ 0 w 8087304"/>
              <a:gd name="connsiteY0" fmla="*/ 0 h 6858000"/>
              <a:gd name="connsiteX1" fmla="*/ 8087304 w 8087304"/>
              <a:gd name="connsiteY1" fmla="*/ 0 h 6858000"/>
              <a:gd name="connsiteX2" fmla="*/ 8087304 w 8087304"/>
              <a:gd name="connsiteY2" fmla="*/ 7620 h 6858000"/>
              <a:gd name="connsiteX3" fmla="*/ 6368365 w 8087304"/>
              <a:gd name="connsiteY3" fmla="*/ 6858000 h 6858000"/>
              <a:gd name="connsiteX4" fmla="*/ 0 w 8087304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87304" h="6858000">
                <a:moveTo>
                  <a:pt x="0" y="0"/>
                </a:moveTo>
                <a:lnTo>
                  <a:pt x="8087304" y="0"/>
                </a:lnTo>
                <a:lnTo>
                  <a:pt x="8087304" y="7620"/>
                </a:lnTo>
                <a:lnTo>
                  <a:pt x="6368365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 anchor="ctr" anchorCtr="1">
            <a:noAutofit/>
          </a:bodyPr>
          <a:lstStyle>
            <a:lvl1pPr marL="0" marR="0" indent="0" algn="ctr" defTabSz="1828800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600"/>
            </a:lvl1pPr>
          </a:lstStyle>
          <a:p>
            <a:pPr marL="571500" marR="0" lvl="0" indent="-571500" algn="ctr" defTabSz="1828800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noProof="0"/>
              <a:t>Добавить изображение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="" xmlns:a16="http://schemas.microsoft.com/office/drawing/2014/main" id="{B48BA177-B717-42B2-884C-04576C2034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71172" y="10094214"/>
            <a:ext cx="10011228" cy="2011680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32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114300" lvl="0" indent="-571500" rtl="0">
              <a:lnSpc>
                <a:spcPct val="100000"/>
              </a:lnSpc>
              <a:spcBef>
                <a:spcPct val="0"/>
              </a:spcBef>
            </a:pPr>
            <a:r>
              <a:rPr lang="ru-RU" noProof="0"/>
              <a:t>Образец текста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1172" y="8162936"/>
            <a:ext cx="10011228" cy="1645920"/>
          </a:xfrm>
        </p:spPr>
        <p:txBody>
          <a:bodyPr vert="horz" wrap="square" lIns="0" tIns="45720" rIns="91440" bIns="45720" rtlCol="0" anchor="t">
            <a:noAutofit/>
          </a:bodyPr>
          <a:lstStyle>
            <a:lvl1pPr marL="0" indent="0">
              <a:buFont typeface="Arial" panose="020B0604020202020204" pitchFamily="34" charset="0"/>
              <a:buNone/>
              <a:defRPr lang="en-GB" sz="4800" dirty="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marL="0" lvl="0" rtl="0">
              <a:lnSpc>
                <a:spcPct val="100000"/>
              </a:lnSpc>
            </a:pPr>
            <a:r>
              <a:rPr lang="ru-RU" noProof="0"/>
              <a:t>Образец заголовка</a:t>
            </a:r>
          </a:p>
        </p:txBody>
      </p:sp>
      <p:sp>
        <p:nvSpPr>
          <p:cNvPr id="20" name="Номер слайда 7">
            <a:extLst>
              <a:ext uri="{FF2B5EF4-FFF2-40B4-BE49-F238E27FC236}">
                <a16:creationId xmlns="" xmlns:a16="http://schemas.microsoft.com/office/drawing/2014/main" id="{1CEA3362-50AD-4D98-92C4-DA1D8C857A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182420" y="12378691"/>
            <a:ext cx="1201948" cy="79048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2400" smtClean="0">
                <a:solidFill>
                  <a:schemeClr val="bg1"/>
                </a:solidFill>
              </a:defRPr>
            </a:lvl1pPr>
          </a:lstStyle>
          <a:p>
            <a:pPr algn="ctr" rtl="0"/>
            <a:fld id="{817179DE-9BF3-494C-804F-0C7C90AC8700}" type="slidenum">
              <a:rPr lang="ru-RU" noProof="0" smtClean="0"/>
              <a:pPr algn="ctr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53285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: Фигура 9">
            <a:extLst>
              <a:ext uri="{FF2B5EF4-FFF2-40B4-BE49-F238E27FC236}">
                <a16:creationId xmlns="" xmlns:a16="http://schemas.microsoft.com/office/drawing/2014/main" id="{B305EBB3-0F16-4B63-82ED-191AB224B8E2}"/>
              </a:ext>
            </a:extLst>
          </p:cNvPr>
          <p:cNvSpPr/>
          <p:nvPr userDrawn="1"/>
        </p:nvSpPr>
        <p:spPr>
          <a:xfrm>
            <a:off x="13353139" y="0"/>
            <a:ext cx="7044762" cy="13716000"/>
          </a:xfrm>
          <a:custGeom>
            <a:avLst/>
            <a:gdLst>
              <a:gd name="connsiteX0" fmla="*/ 0 w 3522381"/>
              <a:gd name="connsiteY0" fmla="*/ 0 h 6858000"/>
              <a:gd name="connsiteX1" fmla="*/ 3522381 w 3522381"/>
              <a:gd name="connsiteY1" fmla="*/ 0 h 6858000"/>
              <a:gd name="connsiteX2" fmla="*/ 51547 w 3522381"/>
              <a:gd name="connsiteY2" fmla="*/ 6858000 h 6858000"/>
              <a:gd name="connsiteX3" fmla="*/ 0 w 352238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22381" h="6858000">
                <a:moveTo>
                  <a:pt x="0" y="0"/>
                </a:moveTo>
                <a:lnTo>
                  <a:pt x="3522381" y="0"/>
                </a:lnTo>
                <a:lnTo>
                  <a:pt x="5154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sz="2800" noProof="0"/>
          </a:p>
        </p:txBody>
      </p:sp>
      <p:sp>
        <p:nvSpPr>
          <p:cNvPr id="12" name="Рисунок 11">
            <a:extLst>
              <a:ext uri="{FF2B5EF4-FFF2-40B4-BE49-F238E27FC236}">
                <a16:creationId xmlns="" xmlns:a16="http://schemas.microsoft.com/office/drawing/2014/main" id="{1A440F4A-C2AF-406D-B420-CCF52F447AC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2" y="0"/>
            <a:ext cx="13353136" cy="13716000"/>
          </a:xfrm>
        </p:spPr>
        <p:txBody>
          <a:bodyPr rtlCol="0" anchor="ctr" anchorCtr="1">
            <a:normAutofit/>
          </a:bodyPr>
          <a:lstStyle>
            <a:lvl1pPr marL="0" indent="0">
              <a:buNone/>
              <a:defRPr sz="48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1744DE2-A455-46F2-BE15-959050C87C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548288" y="2583544"/>
            <a:ext cx="8759952" cy="7223760"/>
          </a:xfrm>
        </p:spPr>
        <p:txBody>
          <a:bodyPr vert="horz" lIns="91440" tIns="45720" rIns="91440" bIns="45720" rtlCol="0" anchor="b" anchorCtr="1">
            <a:noAutofit/>
          </a:bodyPr>
          <a:lstStyle>
            <a:lvl1pPr>
              <a:defRPr lang="en-GB" dirty="0"/>
            </a:lvl1pPr>
          </a:lstStyle>
          <a:p>
            <a:pPr marL="0" lvl="0" algn="ctr" rtl="0"/>
            <a:r>
              <a:rPr lang="ru-RU" noProof="0"/>
              <a:t>ЗАГОЛОВОК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AC9DE4F3-CE8F-41A0-BFDE-76D0DF1DF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778158" y="10784802"/>
            <a:ext cx="8357616" cy="1042416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 algn="ctr">
              <a:buNone/>
              <a:defRPr lang="en-US" sz="3600" dirty="0">
                <a:solidFill>
                  <a:srgbClr val="B2606E"/>
                </a:solidFill>
              </a:defRPr>
            </a:lvl1pPr>
          </a:lstStyle>
          <a:p>
            <a:pPr lvl="0" rtl="0"/>
            <a:r>
              <a:rPr lang="ru-RU" noProof="0"/>
              <a:t>Подзаголовок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EFDB39AB-B644-434A-9D55-AF3455D468E5}"/>
              </a:ext>
            </a:extLst>
          </p:cNvPr>
          <p:cNvGrpSpPr/>
          <p:nvPr userDrawn="1"/>
        </p:nvGrpSpPr>
        <p:grpSpPr>
          <a:xfrm>
            <a:off x="18280693" y="10109200"/>
            <a:ext cx="1352550" cy="228600"/>
            <a:chOff x="9330846" y="5054600"/>
            <a:chExt cx="676275" cy="114300"/>
          </a:xfrm>
        </p:grpSpPr>
        <p:sp>
          <p:nvSpPr>
            <p:cNvPr id="7" name="Овал 6">
              <a:extLst>
                <a:ext uri="{FF2B5EF4-FFF2-40B4-BE49-F238E27FC236}">
                  <a16:creationId xmlns="" xmlns:a16="http://schemas.microsoft.com/office/drawing/2014/main" id="{BF14E129-1970-4994-89E5-F7A67128AFE3}"/>
                </a:ext>
              </a:extLst>
            </p:cNvPr>
            <p:cNvSpPr/>
            <p:nvPr/>
          </p:nvSpPr>
          <p:spPr>
            <a:xfrm>
              <a:off x="933084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2800" noProof="0"/>
            </a:p>
          </p:txBody>
        </p:sp>
        <p:sp>
          <p:nvSpPr>
            <p:cNvPr id="8" name="Овал 7">
              <a:extLst>
                <a:ext uri="{FF2B5EF4-FFF2-40B4-BE49-F238E27FC236}">
                  <a16:creationId xmlns="" xmlns:a16="http://schemas.microsoft.com/office/drawing/2014/main" id="{593336FA-97B2-4528-88E8-5FF97F86E216}"/>
                </a:ext>
              </a:extLst>
            </p:cNvPr>
            <p:cNvSpPr/>
            <p:nvPr/>
          </p:nvSpPr>
          <p:spPr>
            <a:xfrm>
              <a:off x="951817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2800" noProof="0"/>
            </a:p>
          </p:txBody>
        </p:sp>
        <p:sp>
          <p:nvSpPr>
            <p:cNvPr id="9" name="Овал 8">
              <a:extLst>
                <a:ext uri="{FF2B5EF4-FFF2-40B4-BE49-F238E27FC236}">
                  <a16:creationId xmlns="" xmlns:a16="http://schemas.microsoft.com/office/drawing/2014/main" id="{8A73C166-FCDF-40AE-8B0D-69C7E2C8573E}"/>
                </a:ext>
              </a:extLst>
            </p:cNvPr>
            <p:cNvSpPr/>
            <p:nvPr/>
          </p:nvSpPr>
          <p:spPr>
            <a:xfrm>
              <a:off x="970549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2800" noProof="0"/>
            </a:p>
          </p:txBody>
        </p:sp>
        <p:sp>
          <p:nvSpPr>
            <p:cNvPr id="11" name="Овал 10">
              <a:extLst>
                <a:ext uri="{FF2B5EF4-FFF2-40B4-BE49-F238E27FC236}">
                  <a16:creationId xmlns="" xmlns:a16="http://schemas.microsoft.com/office/drawing/2014/main" id="{EF418119-E3DD-44B0-A4AF-F8A98EC5863B}"/>
                </a:ext>
              </a:extLst>
            </p:cNvPr>
            <p:cNvSpPr/>
            <p:nvPr/>
          </p:nvSpPr>
          <p:spPr>
            <a:xfrm>
              <a:off x="989282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2800" noProof="0"/>
            </a:p>
          </p:txBody>
        </p:sp>
      </p:grpSp>
    </p:spTree>
    <p:extLst>
      <p:ext uri="{BB962C8B-B14F-4D97-AF65-F5344CB8AC3E}">
        <p14:creationId xmlns:p14="http://schemas.microsoft.com/office/powerpoint/2010/main" val="992968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: Фигура 9">
            <a:extLst>
              <a:ext uri="{FF2B5EF4-FFF2-40B4-BE49-F238E27FC236}">
                <a16:creationId xmlns="" xmlns:a16="http://schemas.microsoft.com/office/drawing/2014/main" id="{B305EBB3-0F16-4B63-82ED-191AB224B8E2}"/>
              </a:ext>
            </a:extLst>
          </p:cNvPr>
          <p:cNvSpPr/>
          <p:nvPr userDrawn="1"/>
        </p:nvSpPr>
        <p:spPr>
          <a:xfrm>
            <a:off x="11025907" y="0"/>
            <a:ext cx="7044762" cy="13716000"/>
          </a:xfrm>
          <a:custGeom>
            <a:avLst/>
            <a:gdLst>
              <a:gd name="connsiteX0" fmla="*/ 0 w 3522381"/>
              <a:gd name="connsiteY0" fmla="*/ 0 h 6858000"/>
              <a:gd name="connsiteX1" fmla="*/ 3522381 w 3522381"/>
              <a:gd name="connsiteY1" fmla="*/ 0 h 6858000"/>
              <a:gd name="connsiteX2" fmla="*/ 51547 w 3522381"/>
              <a:gd name="connsiteY2" fmla="*/ 6858000 h 6858000"/>
              <a:gd name="connsiteX3" fmla="*/ 0 w 352238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22381" h="6858000">
                <a:moveTo>
                  <a:pt x="0" y="0"/>
                </a:moveTo>
                <a:lnTo>
                  <a:pt x="3522381" y="0"/>
                </a:lnTo>
                <a:lnTo>
                  <a:pt x="5154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sz="2800" noProof="0"/>
          </a:p>
        </p:txBody>
      </p:sp>
      <p:sp>
        <p:nvSpPr>
          <p:cNvPr id="12" name="Рисунок 11">
            <a:extLst>
              <a:ext uri="{FF2B5EF4-FFF2-40B4-BE49-F238E27FC236}">
                <a16:creationId xmlns="" xmlns:a16="http://schemas.microsoft.com/office/drawing/2014/main" id="{1A440F4A-C2AF-406D-B420-CCF52F447AC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2" y="0"/>
            <a:ext cx="11009376" cy="13716000"/>
          </a:xfrm>
        </p:spPr>
        <p:txBody>
          <a:bodyPr rtlCol="0" anchor="ctr" anchorCtr="1">
            <a:normAutofit/>
          </a:bodyPr>
          <a:lstStyle>
            <a:lvl1pPr marL="0" indent="0">
              <a:buNone/>
              <a:defRPr sz="48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1744DE2-A455-46F2-BE15-959050C87C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548288" y="2583544"/>
            <a:ext cx="8759952" cy="7223760"/>
          </a:xfrm>
        </p:spPr>
        <p:txBody>
          <a:bodyPr vert="horz" lIns="91440" tIns="45720" rIns="91440" bIns="45720" rtlCol="0" anchor="b" anchorCtr="1">
            <a:noAutofit/>
          </a:bodyPr>
          <a:lstStyle>
            <a:lvl1pPr>
              <a:defRPr lang="en-GB" dirty="0"/>
            </a:lvl1pPr>
          </a:lstStyle>
          <a:p>
            <a:pPr marL="0" lvl="0" algn="ctr" rtl="0"/>
            <a:r>
              <a:rPr lang="ru-RU" noProof="0"/>
              <a:t>ЗАГОЛОВОК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AC9DE4F3-CE8F-41A0-BFDE-76D0DF1DF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778158" y="10784802"/>
            <a:ext cx="8357616" cy="1042416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 algn="ctr">
              <a:buNone/>
              <a:defRPr lang="en-US" sz="3600" dirty="0">
                <a:solidFill>
                  <a:srgbClr val="B2606E"/>
                </a:solidFill>
              </a:defRPr>
            </a:lvl1pPr>
          </a:lstStyle>
          <a:p>
            <a:pPr lvl="0" rtl="0"/>
            <a:r>
              <a:rPr lang="ru-RU" noProof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1652272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11">
            <a:extLst>
              <a:ext uri="{FF2B5EF4-FFF2-40B4-BE49-F238E27FC236}">
                <a16:creationId xmlns="" xmlns:a16="http://schemas.microsoft.com/office/drawing/2014/main" id="{AAF32A0B-D38A-4E4A-BD5E-94B67129650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" y="0"/>
            <a:ext cx="24384002" cy="13716000"/>
          </a:xfrm>
        </p:spPr>
        <p:txBody>
          <a:bodyPr rtlCol="0" anchor="ctr" anchorCtr="1">
            <a:normAutofit/>
          </a:bodyPr>
          <a:lstStyle>
            <a:lvl1pPr marL="0" indent="0">
              <a:buNone/>
              <a:defRPr sz="48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DCD3B46-48AB-439D-A981-D3596F977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80576" y="4626865"/>
            <a:ext cx="13185648" cy="5705474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GB" sz="12000" dirty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 2">
            <a:extLst>
              <a:ext uri="{FF2B5EF4-FFF2-40B4-BE49-F238E27FC236}">
                <a16:creationId xmlns="" xmlns:a16="http://schemas.microsoft.com/office/drawing/2014/main" id="{2728D712-0D13-4ECD-9BEB-B8EE651FF6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80576" y="10387584"/>
            <a:ext cx="13185648" cy="1956816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3200">
                <a:solidFill>
                  <a:schemeClr val="bg1"/>
                </a:solidFill>
              </a:defRPr>
            </a:lvl1pPr>
          </a:lstStyle>
          <a:p>
            <a:pPr marL="457200" lvl="0" indent="-457200" rtl="0"/>
            <a:r>
              <a:rPr lang="ru-RU" noProof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730910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 объект_3 (столбец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="" xmlns:a16="http://schemas.microsoft.com/office/drawing/2014/main" id="{A46D6285-06A8-4297-915D-0A280359C2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" y="0"/>
            <a:ext cx="24384000" cy="13716000"/>
          </a:xfrm>
        </p:spPr>
        <p:txBody>
          <a:bodyPr vert="horz" lIns="91440" tIns="45720" rIns="91440" bIns="45720" rtlCol="0" anchor="ctr" anchorCtr="1">
            <a:normAutofit/>
          </a:bodyPr>
          <a:lstStyle>
            <a:lvl1pPr>
              <a:defRPr lang="en-GB" sz="4800">
                <a:solidFill>
                  <a:schemeClr val="tx1"/>
                </a:solidFill>
              </a:defRPr>
            </a:lvl1pPr>
          </a:lstStyle>
          <a:p>
            <a:pPr marL="0" lvl="0" indent="0" rtl="0">
              <a:buNone/>
            </a:pPr>
            <a:r>
              <a:rPr lang="ru-RU" noProof="0"/>
              <a:t>Добавить изображение</a:t>
            </a:r>
          </a:p>
        </p:txBody>
      </p:sp>
      <p:sp>
        <p:nvSpPr>
          <p:cNvPr id="14" name="Текст 12">
            <a:extLst>
              <a:ext uri="{FF2B5EF4-FFF2-40B4-BE49-F238E27FC236}">
                <a16:creationId xmlns="" xmlns:a16="http://schemas.microsoft.com/office/drawing/2014/main" id="{C7F0E85E-786D-44FC-A9C8-8853277D7C3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777684" y="5435607"/>
            <a:ext cx="4754880" cy="6737350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28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114300" lvl="0" indent="-571500" rtl="0">
              <a:lnSpc>
                <a:spcPct val="100000"/>
              </a:lnSpc>
              <a:spcBef>
                <a:spcPct val="0"/>
              </a:spcBef>
            </a:pPr>
            <a:r>
              <a:rPr lang="ru-RU" noProof="0"/>
              <a:t>Образец текста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="" xmlns:a16="http://schemas.microsoft.com/office/drawing/2014/main" id="{B48BA177-B717-42B2-884C-04576C2034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95400" y="5435607"/>
            <a:ext cx="4754880" cy="6737350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28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114300" lvl="0" indent="-571500" rtl="0">
              <a:lnSpc>
                <a:spcPct val="100000"/>
              </a:lnSpc>
              <a:spcBef>
                <a:spcPct val="0"/>
              </a:spcBef>
            </a:pPr>
            <a:r>
              <a:rPr lang="ru-RU" noProof="0"/>
              <a:t>Образец текста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6372" y="1114879"/>
            <a:ext cx="20412528" cy="1661994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4800">
                <a:solidFill>
                  <a:schemeClr val="bg1">
                    <a:lumMod val="9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pPr lvl="0" rtl="0">
              <a:lnSpc>
                <a:spcPct val="100000"/>
              </a:lnSpc>
            </a:pPr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16" name="Объект 15">
            <a:extLst>
              <a:ext uri="{FF2B5EF4-FFF2-40B4-BE49-F238E27FC236}">
                <a16:creationId xmlns="" xmlns:a16="http://schemas.microsoft.com/office/drawing/2014/main" id="{C1ABB07C-6957-412E-9A87-72242AA3EE8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124200" y="3962400"/>
            <a:ext cx="1097280" cy="109728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28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Значок</a:t>
            </a:r>
          </a:p>
        </p:txBody>
      </p:sp>
      <p:sp>
        <p:nvSpPr>
          <p:cNvPr id="17" name="Объект 15">
            <a:extLst>
              <a:ext uri="{FF2B5EF4-FFF2-40B4-BE49-F238E27FC236}">
                <a16:creationId xmlns="" xmlns:a16="http://schemas.microsoft.com/office/drawing/2014/main" id="{6DF8CB66-232E-4CE3-96FC-CE37C74994E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606484" y="3962400"/>
            <a:ext cx="1097280" cy="109728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28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Значок</a:t>
            </a:r>
          </a:p>
        </p:txBody>
      </p:sp>
      <p:sp>
        <p:nvSpPr>
          <p:cNvPr id="8" name="Текст 12">
            <a:extLst>
              <a:ext uri="{FF2B5EF4-FFF2-40B4-BE49-F238E27FC236}">
                <a16:creationId xmlns="" xmlns:a16="http://schemas.microsoft.com/office/drawing/2014/main" id="{DEF523FD-B1FC-40A7-93AA-389CB38E17C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259970" y="5435607"/>
            <a:ext cx="4754880" cy="6737350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28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114300" lvl="0" indent="-571500" rtl="0">
              <a:lnSpc>
                <a:spcPct val="100000"/>
              </a:lnSpc>
              <a:spcBef>
                <a:spcPct val="0"/>
              </a:spcBef>
            </a:pPr>
            <a:r>
              <a:rPr lang="ru-RU" noProof="0"/>
              <a:t>Образец текста</a:t>
            </a:r>
          </a:p>
        </p:txBody>
      </p:sp>
      <p:sp>
        <p:nvSpPr>
          <p:cNvPr id="10" name="Объект 15">
            <a:extLst>
              <a:ext uri="{FF2B5EF4-FFF2-40B4-BE49-F238E27FC236}">
                <a16:creationId xmlns="" xmlns:a16="http://schemas.microsoft.com/office/drawing/2014/main" id="{B60C8CC8-C869-4395-B389-D76DF4A56AA1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6088770" y="3962400"/>
            <a:ext cx="1097280" cy="109728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28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Значок</a:t>
            </a:r>
          </a:p>
        </p:txBody>
      </p:sp>
      <p:sp>
        <p:nvSpPr>
          <p:cNvPr id="11" name="Номер слайда 7">
            <a:extLst>
              <a:ext uri="{FF2B5EF4-FFF2-40B4-BE49-F238E27FC236}">
                <a16:creationId xmlns="" xmlns:a16="http://schemas.microsoft.com/office/drawing/2014/main" id="{E10AF5F6-7B7D-4CE6-A1D0-2F46804D3C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182420" y="12378691"/>
            <a:ext cx="1201948" cy="79048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2400" smtClean="0">
                <a:solidFill>
                  <a:schemeClr val="bg1"/>
                </a:solidFill>
              </a:defRPr>
            </a:lvl1pPr>
          </a:lstStyle>
          <a:p>
            <a:pPr algn="ctr" rtl="0"/>
            <a:fld id="{817179DE-9BF3-494C-804F-0C7C90AC8700}" type="slidenum">
              <a:rPr lang="ru-RU" noProof="0" smtClean="0"/>
              <a:pPr algn="ctr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7955183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 объект_2 (вертикальный столбец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="" xmlns:a16="http://schemas.microsoft.com/office/drawing/2014/main" id="{A46D6285-06A8-4297-915D-0A280359C2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" y="0"/>
            <a:ext cx="24384000" cy="13716000"/>
          </a:xfrm>
        </p:spPr>
        <p:txBody>
          <a:bodyPr vert="horz" lIns="91440" tIns="45720" rIns="91440" bIns="45720" rtlCol="0" anchor="ctr" anchorCtr="1">
            <a:normAutofit/>
          </a:bodyPr>
          <a:lstStyle>
            <a:lvl1pPr>
              <a:defRPr lang="en-GB" sz="4800">
                <a:solidFill>
                  <a:schemeClr val="tx1"/>
                </a:solidFill>
              </a:defRPr>
            </a:lvl1pPr>
          </a:lstStyle>
          <a:p>
            <a:pPr marL="0" lvl="0" indent="0" rtl="0">
              <a:buNone/>
            </a:pPr>
            <a:r>
              <a:rPr lang="ru-RU" noProof="0" dirty="0"/>
              <a:t>Добавить изображение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="" xmlns:a16="http://schemas.microsoft.com/office/drawing/2014/main" id="{B48BA177-B717-42B2-884C-04576C2034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19500" y="3695855"/>
            <a:ext cx="14630400" cy="2923226"/>
          </a:xfrm>
        </p:spPr>
        <p:txBody>
          <a:bodyPr vert="horz" wrap="square" lIns="0" tIns="45720" rIns="0" bIns="45720" rtlCol="0" anchor="t">
            <a:noAutofit/>
          </a:bodyPr>
          <a:lstStyle>
            <a:lvl1pPr>
              <a:defRPr lang="en-US" sz="28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lvl="0" rtl="0">
              <a:lnSpc>
                <a:spcPct val="100000"/>
              </a:lnSpc>
              <a:spcBef>
                <a:spcPct val="0"/>
              </a:spcBef>
              <a:buNone/>
            </a:pPr>
            <a:r>
              <a:rPr lang="ru-RU" noProof="0"/>
              <a:t>Образец текста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6372" y="1114879"/>
            <a:ext cx="20412528" cy="1661994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4800">
                <a:solidFill>
                  <a:schemeClr val="bg1">
                    <a:lumMod val="9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pPr lvl="0" rtl="0">
              <a:lnSpc>
                <a:spcPct val="100000"/>
              </a:lnSpc>
            </a:pPr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16" name="Объект 15">
            <a:extLst>
              <a:ext uri="{FF2B5EF4-FFF2-40B4-BE49-F238E27FC236}">
                <a16:creationId xmlns="" xmlns:a16="http://schemas.microsoft.com/office/drawing/2014/main" id="{C1ABB07C-6957-412E-9A87-72242AA3EE8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295400" y="4608826"/>
            <a:ext cx="1097280" cy="109728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28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Значок</a:t>
            </a:r>
          </a:p>
        </p:txBody>
      </p:sp>
      <p:sp>
        <p:nvSpPr>
          <p:cNvPr id="11" name="Текст 12">
            <a:extLst>
              <a:ext uri="{FF2B5EF4-FFF2-40B4-BE49-F238E27FC236}">
                <a16:creationId xmlns="" xmlns:a16="http://schemas.microsoft.com/office/drawing/2014/main" id="{C3BB8EAB-4266-4938-A8CB-6D18C93801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19500" y="8097041"/>
            <a:ext cx="14630400" cy="2923226"/>
          </a:xfrm>
        </p:spPr>
        <p:txBody>
          <a:bodyPr vert="horz" wrap="square" lIns="0" tIns="45720" rIns="0" bIns="45720" rtlCol="0" anchor="t">
            <a:noAutofit/>
          </a:bodyPr>
          <a:lstStyle>
            <a:lvl1pPr>
              <a:defRPr lang="en-US" sz="28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lvl="0" rtl="0">
              <a:lnSpc>
                <a:spcPct val="100000"/>
              </a:lnSpc>
              <a:spcBef>
                <a:spcPct val="0"/>
              </a:spcBef>
              <a:buNone/>
            </a:pPr>
            <a:r>
              <a:rPr lang="ru-RU" noProof="0"/>
              <a:t>Образец текста</a:t>
            </a:r>
          </a:p>
        </p:txBody>
      </p:sp>
      <p:sp>
        <p:nvSpPr>
          <p:cNvPr id="12" name="Объект 15">
            <a:extLst>
              <a:ext uri="{FF2B5EF4-FFF2-40B4-BE49-F238E27FC236}">
                <a16:creationId xmlns="" xmlns:a16="http://schemas.microsoft.com/office/drawing/2014/main" id="{716D363C-A0A5-4FB1-8CC2-850C0CD9F4E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295400" y="9010012"/>
            <a:ext cx="1097280" cy="109728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28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Значок</a:t>
            </a:r>
          </a:p>
        </p:txBody>
      </p:sp>
      <p:sp>
        <p:nvSpPr>
          <p:cNvPr id="15" name="Номер слайда 7">
            <a:extLst>
              <a:ext uri="{FF2B5EF4-FFF2-40B4-BE49-F238E27FC236}">
                <a16:creationId xmlns="" xmlns:a16="http://schemas.microsoft.com/office/drawing/2014/main" id="{AAF4A39B-C3C3-4691-BB94-371047ADD5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182420" y="12378691"/>
            <a:ext cx="1201948" cy="79048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2400" smtClean="0">
                <a:solidFill>
                  <a:schemeClr val="bg1"/>
                </a:solidFill>
              </a:defRPr>
            </a:lvl1pPr>
          </a:lstStyle>
          <a:p>
            <a:pPr algn="ctr" rtl="0"/>
            <a:fld id="{817179DE-9BF3-494C-804F-0C7C90AC8700}" type="slidenum">
              <a:rPr lang="ru-RU" noProof="0" smtClean="0"/>
              <a:pPr algn="ctr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8932331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 объект_1 (столбец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="" xmlns:a16="http://schemas.microsoft.com/office/drawing/2014/main" id="{A46D6285-06A8-4297-915D-0A280359C2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" y="0"/>
            <a:ext cx="24384000" cy="13716000"/>
          </a:xfrm>
        </p:spPr>
        <p:txBody>
          <a:bodyPr vert="horz" lIns="91440" tIns="45720" rIns="91440" bIns="45720" rtlCol="0" anchor="ctr" anchorCtr="1">
            <a:normAutofit/>
          </a:bodyPr>
          <a:lstStyle>
            <a:lvl1pPr>
              <a:defRPr lang="en-GB" sz="4800">
                <a:solidFill>
                  <a:schemeClr val="tx1"/>
                </a:solidFill>
              </a:defRPr>
            </a:lvl1pPr>
          </a:lstStyle>
          <a:p>
            <a:pPr marL="0" lvl="0" indent="0" rtl="0">
              <a:buNone/>
            </a:pPr>
            <a:r>
              <a:rPr lang="ru-RU" noProof="0"/>
              <a:t>Добавить изображение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="" xmlns:a16="http://schemas.microsoft.com/office/drawing/2014/main" id="{B48BA177-B717-42B2-884C-04576C2034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24200" y="3467255"/>
            <a:ext cx="4876800" cy="8496146"/>
          </a:xfrm>
        </p:spPr>
        <p:txBody>
          <a:bodyPr vert="horz" wrap="square" lIns="0" tIns="45720" rIns="0" bIns="45720" rtlCol="0" anchor="t">
            <a:noAutofit/>
          </a:bodyPr>
          <a:lstStyle>
            <a:lvl1pPr>
              <a:defRPr lang="en-US" sz="28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lvl="0" rtl="0">
              <a:lnSpc>
                <a:spcPct val="100000"/>
              </a:lnSpc>
              <a:spcBef>
                <a:spcPct val="0"/>
              </a:spcBef>
              <a:buNone/>
            </a:pPr>
            <a:r>
              <a:rPr lang="ru-RU" noProof="0"/>
              <a:t>Образец текста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6372" y="1114879"/>
            <a:ext cx="20412528" cy="1661994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4800">
                <a:solidFill>
                  <a:schemeClr val="bg1">
                    <a:lumMod val="9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pPr lvl="0" rtl="0">
              <a:lnSpc>
                <a:spcPct val="100000"/>
              </a:lnSpc>
            </a:pPr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16" name="Объект 15">
            <a:extLst>
              <a:ext uri="{FF2B5EF4-FFF2-40B4-BE49-F238E27FC236}">
                <a16:creationId xmlns="" xmlns:a16="http://schemas.microsoft.com/office/drawing/2014/main" id="{C1ABB07C-6957-412E-9A87-72242AA3EE8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295400" y="3467254"/>
            <a:ext cx="1097280" cy="109728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28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Значок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="" xmlns:a16="http://schemas.microsoft.com/office/drawing/2014/main" id="{100F546D-5491-4A19-9725-5C920C5738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182420" y="12378691"/>
            <a:ext cx="1201948" cy="79048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2400" smtClean="0">
                <a:solidFill>
                  <a:schemeClr val="bg1"/>
                </a:solidFill>
              </a:defRPr>
            </a:lvl1pPr>
          </a:lstStyle>
          <a:p>
            <a:pPr algn="ctr" rtl="0"/>
            <a:fld id="{817179DE-9BF3-494C-804F-0C7C90AC8700}" type="slidenum">
              <a:rPr lang="ru-RU" noProof="0" smtClean="0"/>
              <a:pPr algn="ctr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8655254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12">
            <a:extLst>
              <a:ext uri="{FF2B5EF4-FFF2-40B4-BE49-F238E27FC236}">
                <a16:creationId xmlns="" xmlns:a16="http://schemas.microsoft.com/office/drawing/2014/main" id="{B48BA177-B717-42B2-884C-04576C2034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24200" y="3467255"/>
            <a:ext cx="17068800" cy="8496146"/>
          </a:xfrm>
        </p:spPr>
        <p:txBody>
          <a:bodyPr vert="horz" wrap="square" lIns="0" tIns="45720" rIns="0" bIns="45720" rtlCol="0" anchor="t">
            <a:noAutofit/>
          </a:bodyPr>
          <a:lstStyle>
            <a:lvl1pPr>
              <a:defRPr lang="en-US" sz="28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lvl="0" rtl="0">
              <a:lnSpc>
                <a:spcPct val="100000"/>
              </a:lnSpc>
              <a:spcBef>
                <a:spcPct val="0"/>
              </a:spcBef>
              <a:buNone/>
            </a:pPr>
            <a:r>
              <a:rPr lang="ru-RU" noProof="0"/>
              <a:t>Образец текста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6372" y="1114879"/>
            <a:ext cx="21631728" cy="1661994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480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lvl="0" rtl="0">
              <a:lnSpc>
                <a:spcPct val="100000"/>
              </a:lnSpc>
            </a:pPr>
            <a:r>
              <a:rPr lang="ru-RU" noProof="0"/>
              <a:t>Образец заголовка</a:t>
            </a:r>
          </a:p>
        </p:txBody>
      </p:sp>
      <p:sp>
        <p:nvSpPr>
          <p:cNvPr id="16" name="Объект 15">
            <a:extLst>
              <a:ext uri="{FF2B5EF4-FFF2-40B4-BE49-F238E27FC236}">
                <a16:creationId xmlns="" xmlns:a16="http://schemas.microsoft.com/office/drawing/2014/main" id="{C1ABB07C-6957-412E-9A87-72242AA3EE8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295400" y="3467254"/>
            <a:ext cx="1097280" cy="109728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Значок</a:t>
            </a:r>
          </a:p>
        </p:txBody>
      </p:sp>
      <p:grpSp>
        <p:nvGrpSpPr>
          <p:cNvPr id="11" name="Группа 10">
            <a:extLst>
              <a:ext uri="{FF2B5EF4-FFF2-40B4-BE49-F238E27FC236}">
                <a16:creationId xmlns="" xmlns:a16="http://schemas.microsoft.com/office/drawing/2014/main" id="{00AC1958-0DCB-4970-ADE3-E64DAAFC501D}"/>
              </a:ext>
            </a:extLst>
          </p:cNvPr>
          <p:cNvGrpSpPr/>
          <p:nvPr userDrawn="1"/>
        </p:nvGrpSpPr>
        <p:grpSpPr>
          <a:xfrm>
            <a:off x="0" y="12172958"/>
            <a:ext cx="24384000" cy="1201948"/>
            <a:chOff x="0" y="6086479"/>
            <a:chExt cx="12192000" cy="60097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="" xmlns:a16="http://schemas.microsoft.com/office/drawing/2014/main" id="{9E71A8D8-5A28-4968-9E80-110E9CB88F92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2800" noProof="0"/>
            </a:p>
          </p:txBody>
        </p:sp>
        <p:sp>
          <p:nvSpPr>
            <p:cNvPr id="14" name="Овал 13">
              <a:extLst>
                <a:ext uri="{FF2B5EF4-FFF2-40B4-BE49-F238E27FC236}">
                  <a16:creationId xmlns="" xmlns:a16="http://schemas.microsoft.com/office/drawing/2014/main" id="{7239C02C-1FAD-4E73-AB32-5A30A946A447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2800" noProof="0"/>
            </a:p>
          </p:txBody>
        </p:sp>
      </p:grpSp>
      <p:sp>
        <p:nvSpPr>
          <p:cNvPr id="15" name="Номер слайда 5">
            <a:extLst>
              <a:ext uri="{FF2B5EF4-FFF2-40B4-BE49-F238E27FC236}">
                <a16:creationId xmlns="" xmlns:a16="http://schemas.microsoft.com/office/drawing/2014/main" id="{FF40D550-A563-4E50-AEE9-6D9D19499F9F}"/>
              </a:ext>
            </a:extLst>
          </p:cNvPr>
          <p:cNvSpPr txBox="1">
            <a:spLocks/>
          </p:cNvSpPr>
          <p:nvPr userDrawn="1"/>
        </p:nvSpPr>
        <p:spPr>
          <a:xfrm>
            <a:off x="22182420" y="12378691"/>
            <a:ext cx="1201948" cy="790486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ru-RU" sz="2400" noProof="0" smtClean="0">
                <a:solidFill>
                  <a:schemeClr val="bg1"/>
                </a:solidFill>
              </a:rPr>
              <a:pPr algn="ctr"/>
              <a:t>‹#›</a:t>
            </a:fld>
            <a:endParaRPr lang="ru-RU" sz="2400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9719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6372" y="1114879"/>
            <a:ext cx="21631728" cy="1661994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480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lvl="0" rtl="0">
              <a:lnSpc>
                <a:spcPct val="100000"/>
              </a:lnSpc>
            </a:pPr>
            <a:r>
              <a:rPr lang="ru-RU" noProof="0"/>
              <a:t>Образец заголовка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="" xmlns:a16="http://schemas.microsoft.com/office/drawing/2014/main" id="{859AE304-DA92-45D8-B258-61BEA6C99C0E}"/>
              </a:ext>
            </a:extLst>
          </p:cNvPr>
          <p:cNvGrpSpPr/>
          <p:nvPr userDrawn="1"/>
        </p:nvGrpSpPr>
        <p:grpSpPr>
          <a:xfrm>
            <a:off x="0" y="12172958"/>
            <a:ext cx="24384000" cy="1201948"/>
            <a:chOff x="0" y="6086479"/>
            <a:chExt cx="12192000" cy="600974"/>
          </a:xfrm>
        </p:grpSpPr>
        <p:sp>
          <p:nvSpPr>
            <p:cNvPr id="5" name="Прямоугольник 4">
              <a:extLst>
                <a:ext uri="{FF2B5EF4-FFF2-40B4-BE49-F238E27FC236}">
                  <a16:creationId xmlns="" xmlns:a16="http://schemas.microsoft.com/office/drawing/2014/main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2800" noProof="0"/>
            </a:p>
          </p:txBody>
        </p:sp>
        <p:sp>
          <p:nvSpPr>
            <p:cNvPr id="7" name="Овал 6">
              <a:extLst>
                <a:ext uri="{FF2B5EF4-FFF2-40B4-BE49-F238E27FC236}">
                  <a16:creationId xmlns="" xmlns:a16="http://schemas.microsoft.com/office/drawing/2014/main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2800" noProof="0"/>
            </a:p>
          </p:txBody>
        </p:sp>
      </p:grpSp>
      <p:sp>
        <p:nvSpPr>
          <p:cNvPr id="8" name="Номер слайда 5">
            <a:extLst>
              <a:ext uri="{FF2B5EF4-FFF2-40B4-BE49-F238E27FC236}">
                <a16:creationId xmlns="" xmlns:a16="http://schemas.microsoft.com/office/drawing/2014/main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22182420" y="12378691"/>
            <a:ext cx="1201948" cy="790486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ru-RU" sz="2400" noProof="0" smtClean="0">
                <a:solidFill>
                  <a:schemeClr val="bg1"/>
                </a:solidFill>
              </a:rPr>
              <a:pPr algn="ctr"/>
              <a:t>‹#›</a:t>
            </a:fld>
            <a:endParaRPr lang="ru-RU" sz="2400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76481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важных_изображения (текст 0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Рисунок 16">
            <a:extLst>
              <a:ext uri="{FF2B5EF4-FFF2-40B4-BE49-F238E27FC236}">
                <a16:creationId xmlns="" xmlns:a16="http://schemas.microsoft.com/office/drawing/2014/main" id="{D935D313-376E-4CA0-9732-D0CACCC07FA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928600" y="0"/>
            <a:ext cx="11455400" cy="13716000"/>
          </a:xfrm>
          <a:custGeom>
            <a:avLst/>
            <a:gdLst>
              <a:gd name="connsiteX0" fmla="*/ 1708150 w 5727700"/>
              <a:gd name="connsiteY0" fmla="*/ 0 h 6858000"/>
              <a:gd name="connsiteX1" fmla="*/ 5727700 w 5727700"/>
              <a:gd name="connsiteY1" fmla="*/ 0 h 6858000"/>
              <a:gd name="connsiteX2" fmla="*/ 5727700 w 5727700"/>
              <a:gd name="connsiteY2" fmla="*/ 6858000 h 6858000"/>
              <a:gd name="connsiteX3" fmla="*/ 0 w 5727700"/>
              <a:gd name="connsiteY3" fmla="*/ 6858000 h 6858000"/>
              <a:gd name="connsiteX4" fmla="*/ 0 w 5727700"/>
              <a:gd name="connsiteY4" fmla="*/ 68326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27700" h="6858000">
                <a:moveTo>
                  <a:pt x="1708150" y="0"/>
                </a:moveTo>
                <a:lnTo>
                  <a:pt x="5727700" y="0"/>
                </a:lnTo>
                <a:lnTo>
                  <a:pt x="5727700" y="6858000"/>
                </a:lnTo>
                <a:lnTo>
                  <a:pt x="0" y="6858000"/>
                </a:lnTo>
                <a:lnTo>
                  <a:pt x="0" y="6832600"/>
                </a:lnTo>
                <a:close/>
              </a:path>
            </a:pathLst>
          </a:custGeom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3600"/>
            </a:lvl1pPr>
          </a:lstStyle>
          <a:p>
            <a:pPr marL="457200" lvl="0" indent="-457200" algn="ctr" rtl="0"/>
            <a:r>
              <a:rPr lang="ru-RU" noProof="0"/>
              <a:t>Добавить изображение</a:t>
            </a:r>
          </a:p>
        </p:txBody>
      </p:sp>
      <p:sp>
        <p:nvSpPr>
          <p:cNvPr id="12" name="Рисунок 11">
            <a:extLst>
              <a:ext uri="{FF2B5EF4-FFF2-40B4-BE49-F238E27FC236}">
                <a16:creationId xmlns="" xmlns:a16="http://schemas.microsoft.com/office/drawing/2014/main" id="{83A2DEF1-03FF-475D-994A-6FC6FB1414F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6174608" cy="13716000"/>
          </a:xfrm>
          <a:custGeom>
            <a:avLst/>
            <a:gdLst>
              <a:gd name="connsiteX0" fmla="*/ 0 w 8087304"/>
              <a:gd name="connsiteY0" fmla="*/ 0 h 6858000"/>
              <a:gd name="connsiteX1" fmla="*/ 8087304 w 8087304"/>
              <a:gd name="connsiteY1" fmla="*/ 0 h 6858000"/>
              <a:gd name="connsiteX2" fmla="*/ 8087304 w 8087304"/>
              <a:gd name="connsiteY2" fmla="*/ 7620 h 6858000"/>
              <a:gd name="connsiteX3" fmla="*/ 6368365 w 8087304"/>
              <a:gd name="connsiteY3" fmla="*/ 6858000 h 6858000"/>
              <a:gd name="connsiteX4" fmla="*/ 0 w 8087304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87304" h="6858000">
                <a:moveTo>
                  <a:pt x="0" y="0"/>
                </a:moveTo>
                <a:lnTo>
                  <a:pt x="8087304" y="0"/>
                </a:lnTo>
                <a:lnTo>
                  <a:pt x="8087304" y="7620"/>
                </a:lnTo>
                <a:lnTo>
                  <a:pt x="6368365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 anchor="ctr" anchorCtr="1">
            <a:noAutofit/>
          </a:bodyPr>
          <a:lstStyle>
            <a:lvl1pPr marL="0" marR="0" indent="0" algn="ctr" defTabSz="1828800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600"/>
            </a:lvl1pPr>
          </a:lstStyle>
          <a:p>
            <a:pPr marL="571500" marR="0" lvl="0" indent="-571500" algn="ctr" defTabSz="1828800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noProof="0"/>
              <a:t>Добавить изображение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="" xmlns:a16="http://schemas.microsoft.com/office/drawing/2014/main" id="{B48BA177-B717-42B2-884C-04576C2034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71172" y="10094214"/>
            <a:ext cx="10011228" cy="2011680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32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114300" lvl="0" indent="-571500" rtl="0">
              <a:lnSpc>
                <a:spcPct val="100000"/>
              </a:lnSpc>
              <a:spcBef>
                <a:spcPct val="0"/>
              </a:spcBef>
            </a:pPr>
            <a:r>
              <a:rPr lang="ru-RU" noProof="0"/>
              <a:t>Образец текста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1172" y="8162936"/>
            <a:ext cx="10011228" cy="1645920"/>
          </a:xfrm>
        </p:spPr>
        <p:txBody>
          <a:bodyPr vert="horz" wrap="square" lIns="0" tIns="45720" rIns="91440" bIns="45720" rtlCol="0" anchor="t">
            <a:noAutofit/>
          </a:bodyPr>
          <a:lstStyle>
            <a:lvl1pPr marL="0" indent="0">
              <a:buFont typeface="Arial" panose="020B0604020202020204" pitchFamily="34" charset="0"/>
              <a:buNone/>
              <a:defRPr lang="en-GB" sz="4800" dirty="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marL="0" lvl="0" rtl="0">
              <a:lnSpc>
                <a:spcPct val="100000"/>
              </a:lnSpc>
            </a:pPr>
            <a:r>
              <a:rPr lang="ru-RU" noProof="0"/>
              <a:t>Образец заголовка</a:t>
            </a:r>
          </a:p>
        </p:txBody>
      </p:sp>
      <p:sp>
        <p:nvSpPr>
          <p:cNvPr id="20" name="Номер слайда 7">
            <a:extLst>
              <a:ext uri="{FF2B5EF4-FFF2-40B4-BE49-F238E27FC236}">
                <a16:creationId xmlns="" xmlns:a16="http://schemas.microsoft.com/office/drawing/2014/main" id="{1CEA3362-50AD-4D98-92C4-DA1D8C857A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182420" y="12378691"/>
            <a:ext cx="1201948" cy="79048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2400" smtClean="0">
                <a:solidFill>
                  <a:schemeClr val="bg1"/>
                </a:solidFill>
              </a:defRPr>
            </a:lvl1pPr>
          </a:lstStyle>
          <a:p>
            <a:pPr algn="ctr" rtl="0"/>
            <a:fld id="{817179DE-9BF3-494C-804F-0C7C90AC8700}" type="slidenum">
              <a:rPr lang="ru-RU" noProof="0" smtClean="0"/>
              <a:pPr algn="ctr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9679978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1744DE2-A455-46F2-BE15-959050C87C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548288" y="2583544"/>
            <a:ext cx="8759952" cy="7223760"/>
          </a:xfrm>
        </p:spPr>
        <p:txBody>
          <a:bodyPr vert="horz" lIns="91440" tIns="45720" rIns="91440" bIns="45720" rtlCol="0" anchor="b" anchorCtr="1">
            <a:noAutofit/>
          </a:bodyPr>
          <a:lstStyle>
            <a:lvl1pPr>
              <a:defRPr lang="en-GB" dirty="0"/>
            </a:lvl1pPr>
          </a:lstStyle>
          <a:p>
            <a:pPr marL="0" lvl="0" algn="ctr" rtl="0"/>
            <a:r>
              <a:rPr lang="ru-RU" noProof="0"/>
              <a:t>ЗАГОЛОВОК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AC9DE4F3-CE8F-41A0-BFDE-76D0DF1DF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778158" y="10784802"/>
            <a:ext cx="8357616" cy="1042416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 algn="ctr">
              <a:buNone/>
              <a:defRPr lang="en-US" sz="3600" dirty="0">
                <a:solidFill>
                  <a:srgbClr val="B2606E"/>
                </a:solidFill>
              </a:defRPr>
            </a:lvl1pPr>
          </a:lstStyle>
          <a:p>
            <a:pPr lvl="0" rtl="0"/>
            <a:r>
              <a:rPr lang="ru-RU" noProof="0"/>
              <a:t>Подзаголовок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EFDB39AB-B644-434A-9D55-AF3455D468E5}"/>
              </a:ext>
            </a:extLst>
          </p:cNvPr>
          <p:cNvGrpSpPr/>
          <p:nvPr userDrawn="1"/>
        </p:nvGrpSpPr>
        <p:grpSpPr>
          <a:xfrm>
            <a:off x="18280693" y="10109200"/>
            <a:ext cx="1352550" cy="228600"/>
            <a:chOff x="9330846" y="5054600"/>
            <a:chExt cx="676275" cy="114300"/>
          </a:xfrm>
        </p:grpSpPr>
        <p:sp>
          <p:nvSpPr>
            <p:cNvPr id="7" name="Овал 6">
              <a:extLst>
                <a:ext uri="{FF2B5EF4-FFF2-40B4-BE49-F238E27FC236}">
                  <a16:creationId xmlns="" xmlns:a16="http://schemas.microsoft.com/office/drawing/2014/main" id="{BF14E129-1970-4994-89E5-F7A67128AFE3}"/>
                </a:ext>
              </a:extLst>
            </p:cNvPr>
            <p:cNvSpPr/>
            <p:nvPr/>
          </p:nvSpPr>
          <p:spPr>
            <a:xfrm>
              <a:off x="933084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2800" noProof="0"/>
            </a:p>
          </p:txBody>
        </p:sp>
        <p:sp>
          <p:nvSpPr>
            <p:cNvPr id="8" name="Овал 7">
              <a:extLst>
                <a:ext uri="{FF2B5EF4-FFF2-40B4-BE49-F238E27FC236}">
                  <a16:creationId xmlns="" xmlns:a16="http://schemas.microsoft.com/office/drawing/2014/main" id="{593336FA-97B2-4528-88E8-5FF97F86E216}"/>
                </a:ext>
              </a:extLst>
            </p:cNvPr>
            <p:cNvSpPr/>
            <p:nvPr/>
          </p:nvSpPr>
          <p:spPr>
            <a:xfrm>
              <a:off x="951817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2800" noProof="0"/>
            </a:p>
          </p:txBody>
        </p:sp>
        <p:sp>
          <p:nvSpPr>
            <p:cNvPr id="9" name="Овал 8">
              <a:extLst>
                <a:ext uri="{FF2B5EF4-FFF2-40B4-BE49-F238E27FC236}">
                  <a16:creationId xmlns="" xmlns:a16="http://schemas.microsoft.com/office/drawing/2014/main" id="{8A73C166-FCDF-40AE-8B0D-69C7E2C8573E}"/>
                </a:ext>
              </a:extLst>
            </p:cNvPr>
            <p:cNvSpPr/>
            <p:nvPr/>
          </p:nvSpPr>
          <p:spPr>
            <a:xfrm>
              <a:off x="970549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2800" noProof="0"/>
            </a:p>
          </p:txBody>
        </p:sp>
        <p:sp>
          <p:nvSpPr>
            <p:cNvPr id="11" name="Овал 10">
              <a:extLst>
                <a:ext uri="{FF2B5EF4-FFF2-40B4-BE49-F238E27FC236}">
                  <a16:creationId xmlns="" xmlns:a16="http://schemas.microsoft.com/office/drawing/2014/main" id="{EF418119-E3DD-44B0-A4AF-F8A98EC5863B}"/>
                </a:ext>
              </a:extLst>
            </p:cNvPr>
            <p:cNvSpPr/>
            <p:nvPr/>
          </p:nvSpPr>
          <p:spPr>
            <a:xfrm>
              <a:off x="989282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2800" noProof="0"/>
            </a:p>
          </p:txBody>
        </p:sp>
      </p:grpSp>
      <p:sp>
        <p:nvSpPr>
          <p:cNvPr id="13" name="Полилиния: Фигура 12">
            <a:extLst>
              <a:ext uri="{FF2B5EF4-FFF2-40B4-BE49-F238E27FC236}">
                <a16:creationId xmlns="" xmlns:a16="http://schemas.microsoft.com/office/drawing/2014/main" id="{5BE10AC4-CBFC-4ECF-92D5-9CE1874F58D7}"/>
              </a:ext>
            </a:extLst>
          </p:cNvPr>
          <p:cNvSpPr/>
          <p:nvPr userDrawn="1"/>
        </p:nvSpPr>
        <p:spPr>
          <a:xfrm>
            <a:off x="1" y="0"/>
            <a:ext cx="17137930" cy="13716000"/>
          </a:xfrm>
          <a:custGeom>
            <a:avLst/>
            <a:gdLst>
              <a:gd name="connsiteX0" fmla="*/ 0 w 3522381"/>
              <a:gd name="connsiteY0" fmla="*/ 0 h 6858000"/>
              <a:gd name="connsiteX1" fmla="*/ 3522381 w 3522381"/>
              <a:gd name="connsiteY1" fmla="*/ 0 h 6858000"/>
              <a:gd name="connsiteX2" fmla="*/ 51547 w 3522381"/>
              <a:gd name="connsiteY2" fmla="*/ 6858000 h 6858000"/>
              <a:gd name="connsiteX3" fmla="*/ 0 w 352238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22381" h="6858000">
                <a:moveTo>
                  <a:pt x="0" y="0"/>
                </a:moveTo>
                <a:lnTo>
                  <a:pt x="3522381" y="0"/>
                </a:lnTo>
                <a:lnTo>
                  <a:pt x="5154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sz="2800" noProof="0"/>
          </a:p>
        </p:txBody>
      </p:sp>
    </p:spTree>
    <p:extLst>
      <p:ext uri="{BB962C8B-B14F-4D97-AF65-F5344CB8AC3E}">
        <p14:creationId xmlns:p14="http://schemas.microsoft.com/office/powerpoint/2010/main" val="10037023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: Фигура 9">
            <a:extLst>
              <a:ext uri="{FF2B5EF4-FFF2-40B4-BE49-F238E27FC236}">
                <a16:creationId xmlns="" xmlns:a16="http://schemas.microsoft.com/office/drawing/2014/main" id="{B305EBB3-0F16-4B63-82ED-191AB224B8E2}"/>
              </a:ext>
            </a:extLst>
          </p:cNvPr>
          <p:cNvSpPr/>
          <p:nvPr userDrawn="1"/>
        </p:nvSpPr>
        <p:spPr>
          <a:xfrm>
            <a:off x="8669621" y="0"/>
            <a:ext cx="7044762" cy="13716000"/>
          </a:xfrm>
          <a:custGeom>
            <a:avLst/>
            <a:gdLst>
              <a:gd name="connsiteX0" fmla="*/ 0 w 3522381"/>
              <a:gd name="connsiteY0" fmla="*/ 0 h 6858000"/>
              <a:gd name="connsiteX1" fmla="*/ 3522381 w 3522381"/>
              <a:gd name="connsiteY1" fmla="*/ 0 h 6858000"/>
              <a:gd name="connsiteX2" fmla="*/ 51547 w 3522381"/>
              <a:gd name="connsiteY2" fmla="*/ 6858000 h 6858000"/>
              <a:gd name="connsiteX3" fmla="*/ 0 w 352238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22381" h="6858000">
                <a:moveTo>
                  <a:pt x="0" y="0"/>
                </a:moveTo>
                <a:lnTo>
                  <a:pt x="3522381" y="0"/>
                </a:lnTo>
                <a:lnTo>
                  <a:pt x="5154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sz="2800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1744DE2-A455-46F2-BE15-959050C87C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548288" y="2583544"/>
            <a:ext cx="8759952" cy="7223760"/>
          </a:xfrm>
        </p:spPr>
        <p:txBody>
          <a:bodyPr vert="horz" lIns="91440" tIns="45720" rIns="91440" bIns="45720" rtlCol="0" anchor="b" anchorCtr="1">
            <a:noAutofit/>
          </a:bodyPr>
          <a:lstStyle>
            <a:lvl1pPr>
              <a:defRPr lang="en-GB" dirty="0"/>
            </a:lvl1pPr>
          </a:lstStyle>
          <a:p>
            <a:pPr marL="0" lvl="0" algn="ctr" rtl="0"/>
            <a:r>
              <a:rPr lang="ru-RU" noProof="0"/>
              <a:t>ЗАГОЛОВОК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AC9DE4F3-CE8F-41A0-BFDE-76D0DF1DF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778158" y="10784802"/>
            <a:ext cx="8357616" cy="1042416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 algn="ctr">
              <a:buNone/>
              <a:defRPr lang="en-US" sz="3600" dirty="0">
                <a:solidFill>
                  <a:srgbClr val="B2606E"/>
                </a:solidFill>
              </a:defRPr>
            </a:lvl1pPr>
          </a:lstStyle>
          <a:p>
            <a:pPr lvl="0" rtl="0"/>
            <a:r>
              <a:rPr lang="ru-RU" noProof="0"/>
              <a:t>Подзаголовок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EFDB39AB-B644-434A-9D55-AF3455D468E5}"/>
              </a:ext>
            </a:extLst>
          </p:cNvPr>
          <p:cNvGrpSpPr/>
          <p:nvPr userDrawn="1"/>
        </p:nvGrpSpPr>
        <p:grpSpPr>
          <a:xfrm>
            <a:off x="18280693" y="10109200"/>
            <a:ext cx="1352550" cy="228600"/>
            <a:chOff x="9330846" y="5054600"/>
            <a:chExt cx="676275" cy="114300"/>
          </a:xfrm>
        </p:grpSpPr>
        <p:sp>
          <p:nvSpPr>
            <p:cNvPr id="7" name="Овал 6">
              <a:extLst>
                <a:ext uri="{FF2B5EF4-FFF2-40B4-BE49-F238E27FC236}">
                  <a16:creationId xmlns="" xmlns:a16="http://schemas.microsoft.com/office/drawing/2014/main" id="{BF14E129-1970-4994-89E5-F7A67128AFE3}"/>
                </a:ext>
              </a:extLst>
            </p:cNvPr>
            <p:cNvSpPr/>
            <p:nvPr/>
          </p:nvSpPr>
          <p:spPr>
            <a:xfrm>
              <a:off x="933084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2800" noProof="0"/>
            </a:p>
          </p:txBody>
        </p:sp>
        <p:sp>
          <p:nvSpPr>
            <p:cNvPr id="8" name="Овал 7">
              <a:extLst>
                <a:ext uri="{FF2B5EF4-FFF2-40B4-BE49-F238E27FC236}">
                  <a16:creationId xmlns="" xmlns:a16="http://schemas.microsoft.com/office/drawing/2014/main" id="{593336FA-97B2-4528-88E8-5FF97F86E216}"/>
                </a:ext>
              </a:extLst>
            </p:cNvPr>
            <p:cNvSpPr/>
            <p:nvPr/>
          </p:nvSpPr>
          <p:spPr>
            <a:xfrm>
              <a:off x="951817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2800" noProof="0"/>
            </a:p>
          </p:txBody>
        </p:sp>
        <p:sp>
          <p:nvSpPr>
            <p:cNvPr id="9" name="Овал 8">
              <a:extLst>
                <a:ext uri="{FF2B5EF4-FFF2-40B4-BE49-F238E27FC236}">
                  <a16:creationId xmlns="" xmlns:a16="http://schemas.microsoft.com/office/drawing/2014/main" id="{8A73C166-FCDF-40AE-8B0D-69C7E2C8573E}"/>
                </a:ext>
              </a:extLst>
            </p:cNvPr>
            <p:cNvSpPr/>
            <p:nvPr/>
          </p:nvSpPr>
          <p:spPr>
            <a:xfrm>
              <a:off x="970549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2800" noProof="0"/>
            </a:p>
          </p:txBody>
        </p:sp>
        <p:sp>
          <p:nvSpPr>
            <p:cNvPr id="11" name="Овал 10">
              <a:extLst>
                <a:ext uri="{FF2B5EF4-FFF2-40B4-BE49-F238E27FC236}">
                  <a16:creationId xmlns="" xmlns:a16="http://schemas.microsoft.com/office/drawing/2014/main" id="{EF418119-E3DD-44B0-A4AF-F8A98EC5863B}"/>
                </a:ext>
              </a:extLst>
            </p:cNvPr>
            <p:cNvSpPr/>
            <p:nvPr/>
          </p:nvSpPr>
          <p:spPr>
            <a:xfrm>
              <a:off x="989282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2800" noProof="0"/>
            </a:p>
          </p:txBody>
        </p:sp>
      </p:grpSp>
    </p:spTree>
    <p:extLst>
      <p:ext uri="{BB962C8B-B14F-4D97-AF65-F5344CB8AC3E}">
        <p14:creationId xmlns:p14="http://schemas.microsoft.com/office/powerpoint/2010/main" val="25801664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=""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6372" y="1114879"/>
            <a:ext cx="21631728" cy="1661994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480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lvl="0" rtl="0">
              <a:lnSpc>
                <a:spcPct val="100000"/>
              </a:lnSpc>
            </a:pPr>
            <a:r>
              <a:rPr lang="ru-RU" noProof="0"/>
              <a:t>Образец заголовка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="" xmlns:a16="http://schemas.microsoft.com/office/drawing/2014/main" id="{859AE304-DA92-45D8-B258-61BEA6C99C0E}"/>
              </a:ext>
            </a:extLst>
          </p:cNvPr>
          <p:cNvGrpSpPr/>
          <p:nvPr userDrawn="1"/>
        </p:nvGrpSpPr>
        <p:grpSpPr>
          <a:xfrm>
            <a:off x="0" y="12172958"/>
            <a:ext cx="24384000" cy="1201948"/>
            <a:chOff x="0" y="6086479"/>
            <a:chExt cx="12192000" cy="600974"/>
          </a:xfrm>
        </p:grpSpPr>
        <p:sp>
          <p:nvSpPr>
            <p:cNvPr id="5" name="Прямоугольник 4">
              <a:extLst>
                <a:ext uri="{FF2B5EF4-FFF2-40B4-BE49-F238E27FC236}">
                  <a16:creationId xmlns="" xmlns:a16="http://schemas.microsoft.com/office/drawing/2014/main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2800" noProof="0"/>
            </a:p>
          </p:txBody>
        </p:sp>
        <p:sp>
          <p:nvSpPr>
            <p:cNvPr id="7" name="Овал 6">
              <a:extLst>
                <a:ext uri="{FF2B5EF4-FFF2-40B4-BE49-F238E27FC236}">
                  <a16:creationId xmlns="" xmlns:a16="http://schemas.microsoft.com/office/drawing/2014/main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2800" noProof="0"/>
            </a:p>
          </p:txBody>
        </p:sp>
      </p:grpSp>
      <p:sp>
        <p:nvSpPr>
          <p:cNvPr id="8" name="Номер слайда 5">
            <a:extLst>
              <a:ext uri="{FF2B5EF4-FFF2-40B4-BE49-F238E27FC236}">
                <a16:creationId xmlns="" xmlns:a16="http://schemas.microsoft.com/office/drawing/2014/main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22182420" y="12378691"/>
            <a:ext cx="1201948" cy="790486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ru-RU" sz="2400" noProof="0" smtClean="0">
                <a:solidFill>
                  <a:schemeClr val="bg1"/>
                </a:solidFill>
              </a:rPr>
              <a:pPr algn="ctr"/>
              <a:t>‹#›</a:t>
            </a:fld>
            <a:endParaRPr lang="ru-RU" sz="2400" noProof="0">
              <a:solidFill>
                <a:schemeClr val="bg1"/>
              </a:solidFill>
            </a:endParaRPr>
          </a:p>
        </p:txBody>
      </p:sp>
      <p:sp>
        <p:nvSpPr>
          <p:cNvPr id="9" name="Объект 2">
            <a:extLst>
              <a:ext uri="{FF2B5EF4-FFF2-40B4-BE49-F238E27FC236}">
                <a16:creationId xmlns="" xmlns:a16="http://schemas.microsoft.com/office/drawing/2014/main" id="{C7BBA6D3-FEB9-412B-8FBB-095FC3A60A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6372" y="3651250"/>
            <a:ext cx="21631728" cy="8702676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3463468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=""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6372" y="1114879"/>
            <a:ext cx="21631728" cy="1661994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480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lvl="0" rtl="0">
              <a:lnSpc>
                <a:spcPct val="100000"/>
              </a:lnSpc>
            </a:pPr>
            <a:r>
              <a:rPr lang="ru-RU" noProof="0"/>
              <a:t>Образец заголовка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="" xmlns:a16="http://schemas.microsoft.com/office/drawing/2014/main" id="{859AE304-DA92-45D8-B258-61BEA6C99C0E}"/>
              </a:ext>
            </a:extLst>
          </p:cNvPr>
          <p:cNvGrpSpPr/>
          <p:nvPr userDrawn="1"/>
        </p:nvGrpSpPr>
        <p:grpSpPr>
          <a:xfrm>
            <a:off x="0" y="12172958"/>
            <a:ext cx="24384000" cy="1201948"/>
            <a:chOff x="0" y="6086479"/>
            <a:chExt cx="12192000" cy="600974"/>
          </a:xfrm>
        </p:grpSpPr>
        <p:sp>
          <p:nvSpPr>
            <p:cNvPr id="5" name="Прямоугольник 4">
              <a:extLst>
                <a:ext uri="{FF2B5EF4-FFF2-40B4-BE49-F238E27FC236}">
                  <a16:creationId xmlns="" xmlns:a16="http://schemas.microsoft.com/office/drawing/2014/main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2800" noProof="0"/>
            </a:p>
          </p:txBody>
        </p:sp>
        <p:sp>
          <p:nvSpPr>
            <p:cNvPr id="7" name="Овал 6">
              <a:extLst>
                <a:ext uri="{FF2B5EF4-FFF2-40B4-BE49-F238E27FC236}">
                  <a16:creationId xmlns="" xmlns:a16="http://schemas.microsoft.com/office/drawing/2014/main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2800" noProof="0"/>
            </a:p>
          </p:txBody>
        </p:sp>
      </p:grpSp>
      <p:sp>
        <p:nvSpPr>
          <p:cNvPr id="8" name="Номер слайда 5">
            <a:extLst>
              <a:ext uri="{FF2B5EF4-FFF2-40B4-BE49-F238E27FC236}">
                <a16:creationId xmlns="" xmlns:a16="http://schemas.microsoft.com/office/drawing/2014/main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22182420" y="12378691"/>
            <a:ext cx="1201948" cy="790486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ru-RU" sz="2400" noProof="0" smtClean="0">
                <a:solidFill>
                  <a:schemeClr val="bg1"/>
                </a:solidFill>
              </a:rPr>
              <a:pPr algn="ctr"/>
              <a:t>‹#›</a:t>
            </a:fld>
            <a:endParaRPr lang="ru-RU" sz="2400" noProof="0">
              <a:solidFill>
                <a:schemeClr val="bg1"/>
              </a:solidFill>
            </a:endParaRPr>
          </a:p>
        </p:txBody>
      </p:sp>
      <p:sp>
        <p:nvSpPr>
          <p:cNvPr id="9" name="Объект 2">
            <a:extLst>
              <a:ext uri="{FF2B5EF4-FFF2-40B4-BE49-F238E27FC236}">
                <a16:creationId xmlns="" xmlns:a16="http://schemas.microsoft.com/office/drawing/2014/main" id="{64A4F74B-B2CD-407C-865A-037EDFAC9D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66372" y="3651250"/>
            <a:ext cx="10773228" cy="8702676"/>
          </a:xfrm>
        </p:spPr>
        <p:txBody>
          <a:bodyPr rtlCol="0">
            <a:normAutofit/>
          </a:bodyPr>
          <a:lstStyle>
            <a:lvl1pPr>
              <a:defRPr sz="4000"/>
            </a:lvl1pPr>
            <a:lvl2pPr>
              <a:defRPr sz="3600"/>
            </a:lvl2pPr>
            <a:lvl3pPr>
              <a:defRPr sz="3200"/>
            </a:lvl3pPr>
            <a:lvl4pPr>
              <a:defRPr sz="2800"/>
            </a:lvl4pPr>
            <a:lvl5pPr>
              <a:defRPr sz="2800"/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0" name="Объект 3">
            <a:extLst>
              <a:ext uri="{FF2B5EF4-FFF2-40B4-BE49-F238E27FC236}">
                <a16:creationId xmlns="" xmlns:a16="http://schemas.microsoft.com/office/drawing/2014/main" id="{A2548E2E-973A-4D52-ACB9-BF564F4073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44400" y="3651250"/>
            <a:ext cx="10553700" cy="8702676"/>
          </a:xfrm>
        </p:spPr>
        <p:txBody>
          <a:bodyPr rtlCol="0">
            <a:normAutofit/>
          </a:bodyPr>
          <a:lstStyle>
            <a:lvl1pPr>
              <a:defRPr sz="4000"/>
            </a:lvl1pPr>
            <a:lvl2pPr>
              <a:defRPr sz="3600"/>
            </a:lvl2pPr>
            <a:lvl3pPr>
              <a:defRPr sz="3200"/>
            </a:lvl3pPr>
            <a:lvl4pPr>
              <a:defRPr sz="2800"/>
            </a:lvl4pPr>
            <a:lvl5pPr>
              <a:defRPr sz="2800"/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447270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=""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6372" y="1114879"/>
            <a:ext cx="21631728" cy="1661994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480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lvl="0" rtl="0">
              <a:lnSpc>
                <a:spcPct val="100000"/>
              </a:lnSpc>
            </a:pPr>
            <a:r>
              <a:rPr lang="ru-RU" noProof="0"/>
              <a:t>Образец заголовка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="" xmlns:a16="http://schemas.microsoft.com/office/drawing/2014/main" id="{859AE304-DA92-45D8-B258-61BEA6C99C0E}"/>
              </a:ext>
            </a:extLst>
          </p:cNvPr>
          <p:cNvGrpSpPr/>
          <p:nvPr userDrawn="1"/>
        </p:nvGrpSpPr>
        <p:grpSpPr>
          <a:xfrm>
            <a:off x="0" y="12172958"/>
            <a:ext cx="24384000" cy="1201948"/>
            <a:chOff x="0" y="6086479"/>
            <a:chExt cx="12192000" cy="600974"/>
          </a:xfrm>
        </p:grpSpPr>
        <p:sp>
          <p:nvSpPr>
            <p:cNvPr id="5" name="Прямоугольник 4">
              <a:extLst>
                <a:ext uri="{FF2B5EF4-FFF2-40B4-BE49-F238E27FC236}">
                  <a16:creationId xmlns="" xmlns:a16="http://schemas.microsoft.com/office/drawing/2014/main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2800" noProof="0"/>
            </a:p>
          </p:txBody>
        </p:sp>
        <p:sp>
          <p:nvSpPr>
            <p:cNvPr id="7" name="Овал 6">
              <a:extLst>
                <a:ext uri="{FF2B5EF4-FFF2-40B4-BE49-F238E27FC236}">
                  <a16:creationId xmlns="" xmlns:a16="http://schemas.microsoft.com/office/drawing/2014/main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2800" noProof="0"/>
            </a:p>
          </p:txBody>
        </p:sp>
      </p:grpSp>
      <p:sp>
        <p:nvSpPr>
          <p:cNvPr id="8" name="Номер слайда 5">
            <a:extLst>
              <a:ext uri="{FF2B5EF4-FFF2-40B4-BE49-F238E27FC236}">
                <a16:creationId xmlns="" xmlns:a16="http://schemas.microsoft.com/office/drawing/2014/main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22182420" y="12378691"/>
            <a:ext cx="1201948" cy="790486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ru-RU" sz="2400" noProof="0" smtClean="0">
                <a:solidFill>
                  <a:schemeClr val="bg1"/>
                </a:solidFill>
              </a:rPr>
              <a:pPr algn="ctr"/>
              <a:t>‹#›</a:t>
            </a:fld>
            <a:endParaRPr lang="ru-RU" sz="2400" noProof="0">
              <a:solidFill>
                <a:schemeClr val="bg1"/>
              </a:solidFill>
            </a:endParaRPr>
          </a:p>
        </p:txBody>
      </p:sp>
      <p:sp>
        <p:nvSpPr>
          <p:cNvPr id="9" name="Текст 2">
            <a:extLst>
              <a:ext uri="{FF2B5EF4-FFF2-40B4-BE49-F238E27FC236}">
                <a16:creationId xmlns="" xmlns:a16="http://schemas.microsoft.com/office/drawing/2014/main" id="{10CD1AD0-C8B7-4785-A47D-D822CF4F24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6373" y="3362326"/>
            <a:ext cx="10664294" cy="1647824"/>
          </a:xfrm>
        </p:spPr>
        <p:txBody>
          <a:bodyPr rtlCol="0"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0" name="Текст 4">
            <a:extLst>
              <a:ext uri="{FF2B5EF4-FFF2-40B4-BE49-F238E27FC236}">
                <a16:creationId xmlns="" xmlns:a16="http://schemas.microsoft.com/office/drawing/2014/main" id="{90A1BBCF-EEF1-4C9A-BA10-9657A79560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2344400" y="3362326"/>
            <a:ext cx="10553700" cy="1647824"/>
          </a:xfrm>
        </p:spPr>
        <p:txBody>
          <a:bodyPr rtlCol="0"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1" name="Объект 3">
            <a:extLst>
              <a:ext uri="{FF2B5EF4-FFF2-40B4-BE49-F238E27FC236}">
                <a16:creationId xmlns="" xmlns:a16="http://schemas.microsoft.com/office/drawing/2014/main" id="{79F8415A-57A2-4D5C-97B0-E78499CC7C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66373" y="5010150"/>
            <a:ext cx="10664294" cy="7369176"/>
          </a:xfrm>
        </p:spPr>
        <p:txBody>
          <a:bodyPr rtlCol="0">
            <a:normAutofit/>
          </a:bodyPr>
          <a:lstStyle>
            <a:lvl1pPr>
              <a:defRPr sz="4000"/>
            </a:lvl1pPr>
            <a:lvl2pPr>
              <a:defRPr sz="3600"/>
            </a:lvl2pPr>
            <a:lvl3pPr>
              <a:defRPr sz="3200"/>
            </a:lvl3pPr>
            <a:lvl4pPr>
              <a:defRPr sz="2800"/>
            </a:lvl4pPr>
            <a:lvl5pPr>
              <a:defRPr sz="2800"/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2" name="Объект 5">
            <a:extLst>
              <a:ext uri="{FF2B5EF4-FFF2-40B4-BE49-F238E27FC236}">
                <a16:creationId xmlns="" xmlns:a16="http://schemas.microsoft.com/office/drawing/2014/main" id="{37A31490-A10D-455A-B515-E26064D0E1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2344400" y="5010150"/>
            <a:ext cx="10553700" cy="7369176"/>
          </a:xfrm>
        </p:spPr>
        <p:txBody>
          <a:bodyPr rtlCol="0">
            <a:normAutofit/>
          </a:bodyPr>
          <a:lstStyle>
            <a:lvl1pPr>
              <a:defRPr sz="4000"/>
            </a:lvl1pPr>
            <a:lvl2pPr>
              <a:defRPr sz="3600"/>
            </a:lvl2pPr>
            <a:lvl3pPr>
              <a:defRPr sz="3200"/>
            </a:lvl3pPr>
            <a:lvl4pPr>
              <a:defRPr sz="2800"/>
            </a:lvl4pPr>
            <a:lvl5pPr>
              <a:defRPr sz="2800"/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7124153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="" xmlns:a16="http://schemas.microsoft.com/office/drawing/2014/main" id="{859AE304-DA92-45D8-B258-61BEA6C99C0E}"/>
              </a:ext>
            </a:extLst>
          </p:cNvPr>
          <p:cNvGrpSpPr/>
          <p:nvPr userDrawn="1"/>
        </p:nvGrpSpPr>
        <p:grpSpPr>
          <a:xfrm>
            <a:off x="0" y="12172958"/>
            <a:ext cx="24384000" cy="1201948"/>
            <a:chOff x="0" y="6086479"/>
            <a:chExt cx="12192000" cy="600974"/>
          </a:xfrm>
        </p:grpSpPr>
        <p:sp>
          <p:nvSpPr>
            <p:cNvPr id="5" name="Прямоугольник 4">
              <a:extLst>
                <a:ext uri="{FF2B5EF4-FFF2-40B4-BE49-F238E27FC236}">
                  <a16:creationId xmlns="" xmlns:a16="http://schemas.microsoft.com/office/drawing/2014/main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2800" noProof="0"/>
            </a:p>
          </p:txBody>
        </p:sp>
        <p:sp>
          <p:nvSpPr>
            <p:cNvPr id="7" name="Овал 6">
              <a:extLst>
                <a:ext uri="{FF2B5EF4-FFF2-40B4-BE49-F238E27FC236}">
                  <a16:creationId xmlns="" xmlns:a16="http://schemas.microsoft.com/office/drawing/2014/main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2800" noProof="0"/>
            </a:p>
          </p:txBody>
        </p:sp>
      </p:grpSp>
      <p:sp>
        <p:nvSpPr>
          <p:cNvPr id="8" name="Номер слайда 5">
            <a:extLst>
              <a:ext uri="{FF2B5EF4-FFF2-40B4-BE49-F238E27FC236}">
                <a16:creationId xmlns="" xmlns:a16="http://schemas.microsoft.com/office/drawing/2014/main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22182420" y="12378691"/>
            <a:ext cx="1201948" cy="790486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ru-RU" sz="2400" noProof="0" smtClean="0">
                <a:solidFill>
                  <a:schemeClr val="bg1"/>
                </a:solidFill>
              </a:rPr>
              <a:pPr algn="ctr"/>
              <a:t>‹#›</a:t>
            </a:fld>
            <a:endParaRPr lang="ru-RU" sz="2400" noProof="0">
              <a:solidFill>
                <a:schemeClr val="bg1"/>
              </a:solidFill>
            </a:endParaRPr>
          </a:p>
        </p:txBody>
      </p:sp>
      <p:sp>
        <p:nvSpPr>
          <p:cNvPr id="9" name="Текст 3">
            <a:extLst>
              <a:ext uri="{FF2B5EF4-FFF2-40B4-BE49-F238E27FC236}">
                <a16:creationId xmlns="" xmlns:a16="http://schemas.microsoft.com/office/drawing/2014/main" id="{9F5DF135-B773-4FF0-A198-6877681591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7" y="4114800"/>
            <a:ext cx="7864474" cy="7623176"/>
          </a:xfrm>
        </p:spPr>
        <p:txBody>
          <a:bodyPr rtlCol="0"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0" name="Объект 2">
            <a:extLst>
              <a:ext uri="{FF2B5EF4-FFF2-40B4-BE49-F238E27FC236}">
                <a16:creationId xmlns="" xmlns:a16="http://schemas.microsoft.com/office/drawing/2014/main" id="{4D4BA48E-457A-42FA-BC00-3AE386B38A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6376" y="1974851"/>
            <a:ext cx="12531724" cy="9747250"/>
          </a:xfrm>
        </p:spPr>
        <p:txBody>
          <a:bodyPr rtlCol="0"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1" name="Заголовок 1">
            <a:extLst>
              <a:ext uri="{FF2B5EF4-FFF2-40B4-BE49-F238E27FC236}">
                <a16:creationId xmlns="" xmlns:a16="http://schemas.microsoft.com/office/drawing/2014/main" id="{43DF8AE6-3466-400C-B6F1-335DF4DED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7" y="914400"/>
            <a:ext cx="7864474" cy="3200400"/>
          </a:xfrm>
        </p:spPr>
        <p:txBody>
          <a:bodyPr rtlCol="0" anchor="b"/>
          <a:lstStyle>
            <a:lvl1pPr>
              <a:defRPr sz="64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0580753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="" xmlns:a16="http://schemas.microsoft.com/office/drawing/2014/main" id="{859AE304-DA92-45D8-B258-61BEA6C99C0E}"/>
              </a:ext>
            </a:extLst>
          </p:cNvPr>
          <p:cNvGrpSpPr/>
          <p:nvPr userDrawn="1"/>
        </p:nvGrpSpPr>
        <p:grpSpPr>
          <a:xfrm>
            <a:off x="0" y="12172958"/>
            <a:ext cx="24384000" cy="1201948"/>
            <a:chOff x="0" y="6086479"/>
            <a:chExt cx="12192000" cy="600974"/>
          </a:xfrm>
        </p:grpSpPr>
        <p:sp>
          <p:nvSpPr>
            <p:cNvPr id="5" name="Прямоугольник 4">
              <a:extLst>
                <a:ext uri="{FF2B5EF4-FFF2-40B4-BE49-F238E27FC236}">
                  <a16:creationId xmlns="" xmlns:a16="http://schemas.microsoft.com/office/drawing/2014/main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2800" noProof="0"/>
            </a:p>
          </p:txBody>
        </p:sp>
        <p:sp>
          <p:nvSpPr>
            <p:cNvPr id="7" name="Овал 6">
              <a:extLst>
                <a:ext uri="{FF2B5EF4-FFF2-40B4-BE49-F238E27FC236}">
                  <a16:creationId xmlns="" xmlns:a16="http://schemas.microsoft.com/office/drawing/2014/main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2800" noProof="0"/>
            </a:p>
          </p:txBody>
        </p:sp>
      </p:grpSp>
      <p:sp>
        <p:nvSpPr>
          <p:cNvPr id="8" name="Номер слайда 5">
            <a:extLst>
              <a:ext uri="{FF2B5EF4-FFF2-40B4-BE49-F238E27FC236}">
                <a16:creationId xmlns="" xmlns:a16="http://schemas.microsoft.com/office/drawing/2014/main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22182420" y="12378691"/>
            <a:ext cx="1201948" cy="790486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ru-RU" sz="2400" noProof="0" smtClean="0">
                <a:solidFill>
                  <a:schemeClr val="bg1"/>
                </a:solidFill>
              </a:rPr>
              <a:pPr algn="ctr"/>
              <a:t>‹#›</a:t>
            </a:fld>
            <a:endParaRPr lang="ru-RU" sz="2400" noProof="0">
              <a:solidFill>
                <a:schemeClr val="bg1"/>
              </a:solidFill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="" xmlns:a16="http://schemas.microsoft.com/office/drawing/2014/main" id="{A3EA16B2-FFAE-4A6E-977D-191BC1DB5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7" y="914400"/>
            <a:ext cx="7864474" cy="3200400"/>
          </a:xfrm>
        </p:spPr>
        <p:txBody>
          <a:bodyPr rtlCol="0" anchor="b"/>
          <a:lstStyle>
            <a:lvl1pPr>
              <a:defRPr sz="64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0" name="Текст 3">
            <a:extLst>
              <a:ext uri="{FF2B5EF4-FFF2-40B4-BE49-F238E27FC236}">
                <a16:creationId xmlns="" xmlns:a16="http://schemas.microsoft.com/office/drawing/2014/main" id="{436B2E80-B2B9-4309-8C9B-11D0B83C43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7" y="4114800"/>
            <a:ext cx="7864474" cy="7623176"/>
          </a:xfrm>
        </p:spPr>
        <p:txBody>
          <a:bodyPr rtlCol="0"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1" name="Рисунок 2">
            <a:extLst>
              <a:ext uri="{FF2B5EF4-FFF2-40B4-BE49-F238E27FC236}">
                <a16:creationId xmlns="" xmlns:a16="http://schemas.microsoft.com/office/drawing/2014/main" id="{03DB89DF-F372-4E54-9DFD-D53E42A2B8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0366376" y="914402"/>
            <a:ext cx="12344400" cy="10807700"/>
          </a:xfrm>
        </p:spPr>
        <p:txBody>
          <a:bodyPr rtlCol="0"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pPr rtl="0"/>
            <a:r>
              <a:rPr lang="ru-RU" noProof="0"/>
              <a:t>Вставка рисунка</a:t>
            </a:r>
          </a:p>
        </p:txBody>
      </p:sp>
    </p:spTree>
    <p:extLst>
      <p:ext uri="{BB962C8B-B14F-4D97-AF65-F5344CB8AC3E}">
        <p14:creationId xmlns:p14="http://schemas.microsoft.com/office/powerpoint/2010/main" val="26037544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19200" y="3200401"/>
            <a:ext cx="10769600" cy="9051926"/>
          </a:xfrm>
        </p:spPr>
        <p:txBody>
          <a:bodyPr/>
          <a:lstStyle>
            <a:lvl1pPr>
              <a:defRPr sz="6700"/>
            </a:lvl1pPr>
            <a:lvl2pPr>
              <a:defRPr sz="5700"/>
            </a:lvl2pPr>
            <a:lvl3pPr>
              <a:defRPr sz="4800"/>
            </a:lvl3pPr>
            <a:lvl4pPr>
              <a:defRPr sz="4300"/>
            </a:lvl4pPr>
            <a:lvl5pPr>
              <a:defRPr sz="4300"/>
            </a:lvl5pPr>
            <a:lvl6pPr>
              <a:defRPr sz="4300"/>
            </a:lvl6pPr>
            <a:lvl7pPr>
              <a:defRPr sz="4300"/>
            </a:lvl7pPr>
            <a:lvl8pPr>
              <a:defRPr sz="4300"/>
            </a:lvl8pPr>
            <a:lvl9pPr>
              <a:defRPr sz="4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395200" y="3200401"/>
            <a:ext cx="10769600" cy="9051926"/>
          </a:xfrm>
        </p:spPr>
        <p:txBody>
          <a:bodyPr/>
          <a:lstStyle>
            <a:lvl1pPr>
              <a:defRPr sz="6700"/>
            </a:lvl1pPr>
            <a:lvl2pPr>
              <a:defRPr sz="5700"/>
            </a:lvl2pPr>
            <a:lvl3pPr>
              <a:defRPr sz="4800"/>
            </a:lvl3pPr>
            <a:lvl4pPr>
              <a:defRPr sz="4300"/>
            </a:lvl4pPr>
            <a:lvl5pPr>
              <a:defRPr sz="4300"/>
            </a:lvl5pPr>
            <a:lvl6pPr>
              <a:defRPr sz="4300"/>
            </a:lvl6pPr>
            <a:lvl7pPr>
              <a:defRPr sz="4300"/>
            </a:lvl7pPr>
            <a:lvl8pPr>
              <a:defRPr sz="4300"/>
            </a:lvl8pPr>
            <a:lvl9pPr>
              <a:defRPr sz="4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219200" y="12712701"/>
            <a:ext cx="5689600" cy="730250"/>
          </a:xfrm>
          <a:prstGeom prst="rect">
            <a:avLst/>
          </a:prstGeom>
        </p:spPr>
        <p:txBody>
          <a:bodyPr lIns="217709" tIns="108855" rIns="217709" bIns="108855"/>
          <a:lstStyle/>
          <a:p>
            <a:fld id="{B4C71EC6-210F-42DE-9C53-41977AD35B3D}" type="datetimeFigureOut">
              <a:rPr lang="ru-RU" smtClean="0"/>
              <a:pPr/>
              <a:t>28.03.2024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8331200" y="12712701"/>
            <a:ext cx="7721600" cy="730250"/>
          </a:xfrm>
          <a:prstGeom prst="rect">
            <a:avLst/>
          </a:prstGeom>
        </p:spPr>
        <p:txBody>
          <a:bodyPr lIns="217709" tIns="108855" rIns="217709" bIns="108855"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959031" y="13081000"/>
            <a:ext cx="453238" cy="471924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2286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799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7" name="Google Shape;7;p8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799" cy="9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marL="457200" marR="0" lvl="0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6413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" name="Google Shape;8;p8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54" r:id="rId2"/>
    <p:sldLayoutId id="2147483656" r:id="rId3"/>
    <p:sldLayoutId id="2147483657" r:id="rId4"/>
    <p:sldLayoutId id="2147483658" r:id="rId5"/>
    <p:sldLayoutId id="2147483659" r:id="rId6"/>
    <p:sldLayoutId id="2147483683" r:id="rId7"/>
    <p:sldLayoutId id="2147483662" r:id="rId8"/>
    <p:sldLayoutId id="2147483663" r:id="rId9"/>
    <p:sldLayoutId id="2147483665" r:id="rId10"/>
    <p:sldLayoutId id="2147483667" r:id="rId11"/>
    <p:sldLayoutId id="2147483668" r:id="rId12"/>
    <p:sldLayoutId id="2147483669" r:id="rId13"/>
    <p:sldLayoutId id="2147483670" r:id="rId14"/>
    <p:sldLayoutId id="2147483671" r:id="rId15"/>
    <p:sldLayoutId id="2147483672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4" r:id="rId2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699" y="3257600"/>
            <a:ext cx="23426603" cy="2051000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Межрегиональная </a:t>
            </a:r>
            <a: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научно – практическая  конференция  Ресурсного центра подготовки специалистов</a:t>
            </a:r>
            <a:b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solidFill>
                  <a:srgbClr val="002060"/>
                </a:solidFill>
                <a:latin typeface="Georgia" pitchFamily="18" charset="0"/>
              </a:rPr>
              <a:t>«Образовательно - производственный кластер, как форма социального партнерства с профессиональными образовательными организациями сферы сервиса и услуг»</a:t>
            </a:r>
            <a:br>
              <a:rPr lang="ru-RU" sz="3600" dirty="0">
                <a:solidFill>
                  <a:srgbClr val="002060"/>
                </a:solidFill>
                <a:latin typeface="Georgia" pitchFamily="18" charset="0"/>
              </a:rPr>
            </a:br>
            <a:r>
              <a:rPr lang="ru-RU" sz="7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7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300" dirty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4300" dirty="0">
                <a:solidFill>
                  <a:prstClr val="black"/>
                </a:solidFill>
                <a:ea typeface="+mn-ea"/>
                <a:cs typeface="+mn-cs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011771" y="9793241"/>
            <a:ext cx="16127083" cy="1512498"/>
          </a:xfrm>
          <a:prstGeom prst="rect">
            <a:avLst/>
          </a:prstGeom>
        </p:spPr>
        <p:txBody>
          <a:bodyPr wrap="square" lIns="217709" tIns="108855" rIns="217709" bIns="108855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Криворучко </a:t>
            </a:r>
            <a:r>
              <a:rPr lang="ru-RU" sz="2800" b="1" dirty="0">
                <a:solidFill>
                  <a:srgbClr val="002060"/>
                </a:solidFill>
              </a:rPr>
              <a:t>Любовь Алексеевна, </a:t>
            </a:r>
            <a:r>
              <a:rPr lang="ru-RU" sz="2800" dirty="0">
                <a:solidFill>
                  <a:srgbClr val="002060"/>
                </a:solidFill>
              </a:rPr>
              <a:t>заместитель директора по учебно-производственной работе Колледжа туризма Санкт-Петербурга.</a:t>
            </a:r>
          </a:p>
          <a:p>
            <a:r>
              <a:rPr lang="ru-RU" sz="2800" b="1" dirty="0">
                <a:solidFill>
                  <a:srgbClr val="002060"/>
                </a:solidFill>
              </a:rPr>
              <a:t>Токарь Ирина Александровна</a:t>
            </a:r>
            <a:r>
              <a:rPr lang="ru-RU" sz="2800" dirty="0">
                <a:solidFill>
                  <a:srgbClr val="002060"/>
                </a:solidFill>
              </a:rPr>
              <a:t>, заведующая отделением «Коммерция и строительство».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998635" y="11305739"/>
            <a:ext cx="12192000" cy="1389387"/>
          </a:xfrm>
          <a:prstGeom prst="rect">
            <a:avLst/>
          </a:prstGeom>
        </p:spPr>
        <p:txBody>
          <a:bodyPr lIns="217709" tIns="108855" rIns="217709" bIns="108855">
            <a:spAutoFit/>
          </a:bodyPr>
          <a:lstStyle/>
          <a:p>
            <a:pPr algn="ctr"/>
            <a:r>
              <a:rPr lang="ru-RU" sz="3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Санкт – Петербург</a:t>
            </a:r>
            <a:br>
              <a:rPr lang="ru-RU" sz="3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март 2024г</a:t>
            </a:r>
            <a:endParaRPr lang="ru-RU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85093" y="385421"/>
            <a:ext cx="19010112" cy="958500"/>
          </a:xfrm>
          <a:prstGeom prst="rect">
            <a:avLst/>
          </a:prstGeom>
        </p:spPr>
        <p:txBody>
          <a:bodyPr wrap="square" lIns="217709" tIns="108855" rIns="217709" bIns="108855">
            <a:spAutoFit/>
          </a:bodyPr>
          <a:lstStyle/>
          <a:p>
            <a:endParaRPr lang="ru-RU" sz="4800" dirty="0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-97365" y="2535100"/>
            <a:ext cx="24384000" cy="242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755" y="114272"/>
            <a:ext cx="2053125" cy="204306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948149" y="620646"/>
            <a:ext cx="9578263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Колледж туризма </a:t>
            </a:r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Санкт-Петербурга</a:t>
            </a:r>
          </a:p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Ресурсный центр</a:t>
            </a:r>
            <a:endParaRPr lang="ru-RU" sz="4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81332" y="6022301"/>
            <a:ext cx="23426603" cy="29898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5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Тема: Социальное партнерство, как ключевой компонент в системе подготовки кадров по направлению коммерции и торговли </a:t>
            </a:r>
            <a:r>
              <a:rPr lang="ru-RU" sz="5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на </a:t>
            </a:r>
            <a:r>
              <a:rPr lang="ru-RU" sz="5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примере Колледжа туризма Санкт-Петербурга</a:t>
            </a:r>
          </a:p>
        </p:txBody>
      </p:sp>
    </p:spTree>
    <p:extLst>
      <p:ext uri="{BB962C8B-B14F-4D97-AF65-F5344CB8AC3E}">
        <p14:creationId xmlns:p14="http://schemas.microsoft.com/office/powerpoint/2010/main" val="472403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0972" y="606879"/>
            <a:ext cx="21631728" cy="1661994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потребности участников сетевого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взаимодействия</a:t>
            </a:r>
            <a:b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44600" y="2109402"/>
            <a:ext cx="22199600" cy="3478598"/>
          </a:xfrm>
          <a:ln>
            <a:solidFill>
              <a:srgbClr val="0070C0"/>
            </a:solidFill>
          </a:ln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dirty="0" smtClean="0">
                <a:solidFill>
                  <a:srgbClr val="002060"/>
                </a:solidFill>
              </a:rPr>
              <a:t>В 2022-2023 учебном году, в </a:t>
            </a:r>
            <a:r>
              <a:rPr lang="ru-RU" dirty="0">
                <a:solidFill>
                  <a:srgbClr val="002060"/>
                </a:solidFill>
              </a:rPr>
              <a:t>рамках деятельности Ресурсного </a:t>
            </a:r>
            <a:r>
              <a:rPr lang="ru-RU" dirty="0" smtClean="0">
                <a:solidFill>
                  <a:srgbClr val="002060"/>
                </a:solidFill>
              </a:rPr>
              <a:t>центра, на отделении «Коммерция и строительство»  проводились </a:t>
            </a:r>
            <a:r>
              <a:rPr lang="ru-RU" b="1" dirty="0" smtClean="0">
                <a:solidFill>
                  <a:srgbClr val="C00000"/>
                </a:solidFill>
              </a:rPr>
              <a:t>встречи с представителями профессионального сообщества</a:t>
            </a:r>
            <a:r>
              <a:rPr lang="ru-RU" dirty="0" smtClean="0">
                <a:solidFill>
                  <a:srgbClr val="002060"/>
                </a:solidFill>
              </a:rPr>
              <a:t> в целях изучения </a:t>
            </a:r>
            <a:r>
              <a:rPr lang="ru-RU" dirty="0">
                <a:solidFill>
                  <a:srgbClr val="002060"/>
                </a:solidFill>
              </a:rPr>
              <a:t>и </a:t>
            </a:r>
            <a:r>
              <a:rPr lang="ru-RU" dirty="0" smtClean="0">
                <a:solidFill>
                  <a:srgbClr val="002060"/>
                </a:solidFill>
              </a:rPr>
              <a:t>анализа </a:t>
            </a:r>
            <a:r>
              <a:rPr lang="ru-RU" dirty="0">
                <a:solidFill>
                  <a:srgbClr val="002060"/>
                </a:solidFill>
              </a:rPr>
              <a:t>потребности участников сетевого взаимодействия </a:t>
            </a:r>
            <a:r>
              <a:rPr lang="ru-RU" dirty="0" smtClean="0">
                <a:solidFill>
                  <a:srgbClr val="002060"/>
                </a:solidFill>
              </a:rPr>
              <a:t>по формированию Образовательно-производственного кластера и созданию коротких программ по направлению Коммерция и торговля.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2071" y="5824152"/>
            <a:ext cx="6114152" cy="4583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712200" y="7075545"/>
            <a:ext cx="15113000" cy="5078313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002060"/>
                </a:solidFill>
              </a:rPr>
              <a:t>В </a:t>
            </a:r>
            <a:r>
              <a:rPr lang="ru-RU" sz="3600" dirty="0" smtClean="0">
                <a:solidFill>
                  <a:srgbClr val="002060"/>
                </a:solidFill>
              </a:rPr>
              <a:t>мероприятиях </a:t>
            </a:r>
            <a:r>
              <a:rPr lang="ru-RU" sz="3600" dirty="0">
                <a:solidFill>
                  <a:srgbClr val="002060"/>
                </a:solidFill>
              </a:rPr>
              <a:t>приняли участие педагогические работники </a:t>
            </a:r>
            <a:r>
              <a:rPr lang="ru-RU" sz="3600" dirty="0" smtClean="0">
                <a:solidFill>
                  <a:srgbClr val="002060"/>
                </a:solidFill>
              </a:rPr>
              <a:t>ПОУ СПБЬ и </a:t>
            </a:r>
            <a:r>
              <a:rPr lang="ru-RU" sz="3600" dirty="0">
                <a:solidFill>
                  <a:srgbClr val="002060"/>
                </a:solidFill>
              </a:rPr>
              <a:t>представители  профессионального сообщества: 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ru-RU" sz="3600" b="1" dirty="0" smtClean="0">
                <a:solidFill>
                  <a:srgbClr val="002060"/>
                </a:solidFill>
              </a:rPr>
              <a:t>Майорова НВ,  </a:t>
            </a:r>
            <a:r>
              <a:rPr lang="ru-RU" sz="3600" dirty="0">
                <a:solidFill>
                  <a:srgbClr val="002060"/>
                </a:solidFill>
              </a:rPr>
              <a:t>коммерческий директор ООО «</a:t>
            </a:r>
            <a:r>
              <a:rPr lang="ru-RU" sz="3600" dirty="0" err="1">
                <a:solidFill>
                  <a:srgbClr val="002060"/>
                </a:solidFill>
              </a:rPr>
              <a:t>EuroHouse</a:t>
            </a:r>
            <a:r>
              <a:rPr lang="ru-RU" sz="3600" dirty="0">
                <a:solidFill>
                  <a:srgbClr val="002060"/>
                </a:solidFill>
              </a:rPr>
              <a:t>»;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ru-RU" sz="3600" b="1" dirty="0" smtClean="0">
                <a:solidFill>
                  <a:srgbClr val="002060"/>
                </a:solidFill>
              </a:rPr>
              <a:t>Федорова ИГ</a:t>
            </a:r>
            <a:r>
              <a:rPr lang="ru-RU" sz="3600" dirty="0" smtClean="0">
                <a:solidFill>
                  <a:srgbClr val="002060"/>
                </a:solidFill>
              </a:rPr>
              <a:t>,</a:t>
            </a:r>
            <a:r>
              <a:rPr lang="ru-RU" sz="3600" dirty="0">
                <a:solidFill>
                  <a:srgbClr val="002060"/>
                </a:solidFill>
              </a:rPr>
              <a:t>	руководитель отдела персонала Лента-2, </a:t>
            </a:r>
            <a:r>
              <a:rPr lang="ru-RU" sz="3600" dirty="0" smtClean="0">
                <a:solidFill>
                  <a:srgbClr val="002060"/>
                </a:solidFill>
              </a:rPr>
              <a:t>ООО </a:t>
            </a:r>
            <a:r>
              <a:rPr lang="ru-RU" sz="3600" dirty="0">
                <a:solidFill>
                  <a:srgbClr val="002060"/>
                </a:solidFill>
              </a:rPr>
              <a:t>«Лента»;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ru-RU" sz="3600" b="1" dirty="0" err="1" smtClean="0">
                <a:solidFill>
                  <a:srgbClr val="002060"/>
                </a:solidFill>
              </a:rPr>
              <a:t>Коптина</a:t>
            </a:r>
            <a:r>
              <a:rPr lang="ru-RU" sz="3600" b="1" dirty="0" smtClean="0">
                <a:solidFill>
                  <a:srgbClr val="002060"/>
                </a:solidFill>
              </a:rPr>
              <a:t> ЮВ</a:t>
            </a:r>
            <a:r>
              <a:rPr lang="ru-RU" sz="3600" dirty="0" smtClean="0">
                <a:solidFill>
                  <a:srgbClr val="002060"/>
                </a:solidFill>
              </a:rPr>
              <a:t>, </a:t>
            </a:r>
            <a:r>
              <a:rPr lang="ru-RU" sz="3600" dirty="0">
                <a:solidFill>
                  <a:srgbClr val="002060"/>
                </a:solidFill>
              </a:rPr>
              <a:t>региональный менеджер по персоналу ООО «Лента»;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ru-RU" sz="3600" b="1" dirty="0" err="1" smtClean="0">
                <a:solidFill>
                  <a:srgbClr val="002060"/>
                </a:solidFill>
              </a:rPr>
              <a:t>Иришкин</a:t>
            </a:r>
            <a:r>
              <a:rPr lang="ru-RU" sz="3600" b="1" dirty="0" smtClean="0">
                <a:solidFill>
                  <a:srgbClr val="002060"/>
                </a:solidFill>
              </a:rPr>
              <a:t> ЕН</a:t>
            </a:r>
            <a:r>
              <a:rPr lang="ru-RU" sz="3600" dirty="0" smtClean="0">
                <a:solidFill>
                  <a:srgbClr val="002060"/>
                </a:solidFill>
              </a:rPr>
              <a:t>, </a:t>
            </a:r>
            <a:r>
              <a:rPr lang="ru-RU" sz="3600" dirty="0">
                <a:solidFill>
                  <a:srgbClr val="002060"/>
                </a:solidFill>
              </a:rPr>
              <a:t>шеф-повар, международный эксперт компетенции  «Поварское дело</a:t>
            </a:r>
            <a:r>
              <a:rPr lang="ru-RU" sz="3600" dirty="0" smtClean="0">
                <a:solidFill>
                  <a:srgbClr val="002060"/>
                </a:solidFill>
              </a:rPr>
              <a:t>»</a:t>
            </a:r>
            <a:endParaRPr lang="ru-RU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129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07423" y="517752"/>
            <a:ext cx="10369154" cy="186341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Заседание участников</a:t>
            </a: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ГТГ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4800" b="1" dirty="0" smtClean="0">
                <a:solidFill>
                  <a:srgbClr val="C00000"/>
                </a:solidFill>
              </a:rPr>
              <a:t>Г</a:t>
            </a:r>
            <a:endParaRPr lang="ru-RU" sz="48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589077" y="2301032"/>
            <a:ext cx="9733723" cy="1331168"/>
          </a:xfrm>
          <a:solidFill>
            <a:schemeClr val="accent1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000" b="1" dirty="0" smtClean="0">
                <a:solidFill>
                  <a:schemeClr val="bg1"/>
                </a:solidFill>
              </a:rPr>
              <a:t>Направление </a:t>
            </a:r>
            <a:r>
              <a:rPr lang="ru-RU" sz="4000" b="1" dirty="0" smtClean="0">
                <a:solidFill>
                  <a:schemeClr val="bg1"/>
                </a:solidFill>
                <a:latin typeface="Arial Narrow" pitchFamily="34" charset="0"/>
              </a:rPr>
              <a:t>КОММЕРЦИЯ </a:t>
            </a:r>
            <a:r>
              <a:rPr lang="ru-RU" sz="4000" b="1" dirty="0">
                <a:solidFill>
                  <a:schemeClr val="bg1"/>
                </a:solidFill>
                <a:latin typeface="Arial Narrow" pitchFamily="34" charset="0"/>
              </a:rPr>
              <a:t>И ТОРГОВЛЯ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720" y="359915"/>
            <a:ext cx="5135893" cy="1089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4663" y="298734"/>
            <a:ext cx="4329048" cy="1039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70720" y="4587032"/>
            <a:ext cx="23042560" cy="3728489"/>
          </a:xfrm>
          <a:prstGeom prst="rect">
            <a:avLst/>
          </a:prstGeom>
          <a:solidFill>
            <a:srgbClr val="FFFF00"/>
          </a:solidFill>
        </p:spPr>
        <p:txBody>
          <a:bodyPr wrap="square" lIns="217709" tIns="108855" rIns="217709" bIns="108855">
            <a:spAutoFit/>
          </a:bodyPr>
          <a:lstStyle/>
          <a:p>
            <a:pPr marL="680342" indent="-680342">
              <a:buFont typeface="Arial" pitchFamily="34" charset="0"/>
              <a:buChar char="•"/>
            </a:pPr>
            <a:r>
              <a:rPr lang="ru-RU" sz="5700" b="1" dirty="0">
                <a:solidFill>
                  <a:srgbClr val="002060"/>
                </a:solidFill>
                <a:latin typeface="Arial Narrow" pitchFamily="34" charset="0"/>
              </a:rPr>
              <a:t>Коммерческий директор ООО  «</a:t>
            </a:r>
            <a:r>
              <a:rPr lang="ru-RU" sz="5700" b="1" dirty="0" err="1">
                <a:solidFill>
                  <a:srgbClr val="002060"/>
                </a:solidFill>
                <a:latin typeface="Arial Narrow" pitchFamily="34" charset="0"/>
              </a:rPr>
              <a:t>EuroHouse</a:t>
            </a:r>
            <a:r>
              <a:rPr lang="ru-RU" sz="5700" b="1" dirty="0">
                <a:solidFill>
                  <a:srgbClr val="002060"/>
                </a:solidFill>
                <a:latin typeface="Arial Narrow" pitchFamily="34" charset="0"/>
              </a:rPr>
              <a:t>»</a:t>
            </a:r>
          </a:p>
          <a:p>
            <a:pPr marL="680342" indent="-680342">
              <a:buFont typeface="Arial" pitchFamily="34" charset="0"/>
              <a:buChar char="•"/>
            </a:pPr>
            <a:r>
              <a:rPr lang="ru-RU" sz="5700" b="1" dirty="0">
                <a:solidFill>
                  <a:srgbClr val="002060"/>
                </a:solidFill>
                <a:latin typeface="Arial Narrow" pitchFamily="34" charset="0"/>
              </a:rPr>
              <a:t>Руководитель отдела персонала  ООО Лента-2</a:t>
            </a:r>
          </a:p>
          <a:p>
            <a:pPr marL="680342" indent="-680342">
              <a:buFont typeface="Arial" pitchFamily="34" charset="0"/>
              <a:buChar char="•"/>
            </a:pPr>
            <a:r>
              <a:rPr lang="ru-RU" sz="5700" b="1" dirty="0">
                <a:solidFill>
                  <a:srgbClr val="002060"/>
                </a:solidFill>
                <a:latin typeface="Arial Narrow" pitchFamily="34" charset="0"/>
              </a:rPr>
              <a:t>Региональный менеджер по персоналу ООО Лента</a:t>
            </a:r>
          </a:p>
          <a:p>
            <a:pPr marL="680342" indent="-680342">
              <a:buFont typeface="Arial" pitchFamily="34" charset="0"/>
              <a:buChar char="•"/>
            </a:pPr>
            <a:r>
              <a:rPr lang="ru-RU" sz="5700" b="1" dirty="0" err="1">
                <a:solidFill>
                  <a:srgbClr val="002060"/>
                </a:solidFill>
                <a:latin typeface="Arial Narrow" pitchFamily="34" charset="0"/>
              </a:rPr>
              <a:t>Иришкин</a:t>
            </a:r>
            <a:r>
              <a:rPr lang="ru-RU" sz="5700" b="1" dirty="0">
                <a:solidFill>
                  <a:srgbClr val="002060"/>
                </a:solidFill>
                <a:latin typeface="Arial Narrow" pitchFamily="34" charset="0"/>
              </a:rPr>
              <a:t> Е.Н., международный эксперт по компетенции Поварское дело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4869" y="8628360"/>
            <a:ext cx="13121216" cy="475252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7326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02" r="13661" b="31501"/>
          <a:stretch/>
        </p:blipFill>
        <p:spPr bwMode="auto">
          <a:xfrm>
            <a:off x="1651000" y="1169987"/>
            <a:ext cx="20813672" cy="1092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5428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программы опережающего профессионального обучения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66372" y="3041650"/>
            <a:ext cx="21631728" cy="870267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В 2022-2023 учебном году педагогическими работниками отделения «Коммерция и строительство»  были разработаны программы опережающего профессионального обучения:                                                                                                            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Операционная деятельность в продажах»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«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Электронная коммерция.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Маркетплейсы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C00000"/>
                </a:solidFill>
              </a:rPr>
              <a:t>Проведена </a:t>
            </a:r>
            <a:r>
              <a:rPr lang="ru-RU" dirty="0" smtClean="0">
                <a:solidFill>
                  <a:srgbClr val="C00000"/>
                </a:solidFill>
              </a:rPr>
              <a:t>техническая и содержательная  экспертиза </a:t>
            </a:r>
            <a:r>
              <a:rPr lang="ru-RU" dirty="0">
                <a:solidFill>
                  <a:srgbClr val="C00000"/>
                </a:solidFill>
              </a:rPr>
              <a:t>ПОПО </a:t>
            </a:r>
            <a:r>
              <a:rPr lang="ru-RU" dirty="0" smtClean="0">
                <a:solidFill>
                  <a:srgbClr val="C00000"/>
                </a:solidFill>
              </a:rPr>
              <a:t>высококвалифицированными специалистами отрасли.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В 2023-2024 </a:t>
            </a:r>
            <a:r>
              <a:rPr lang="ru-RU" dirty="0">
                <a:solidFill>
                  <a:srgbClr val="002060"/>
                </a:solidFill>
              </a:rPr>
              <a:t>учебном году, </a:t>
            </a:r>
            <a:r>
              <a:rPr lang="ru-RU" dirty="0" smtClean="0">
                <a:solidFill>
                  <a:srgbClr val="002060"/>
                </a:solidFill>
              </a:rPr>
              <a:t>на отделении </a:t>
            </a:r>
            <a:r>
              <a:rPr lang="ru-RU" dirty="0">
                <a:solidFill>
                  <a:srgbClr val="002060"/>
                </a:solidFill>
              </a:rPr>
              <a:t>«Коммерция и строительство»  была </a:t>
            </a:r>
            <a:r>
              <a:rPr lang="ru-RU" dirty="0" smtClean="0">
                <a:solidFill>
                  <a:srgbClr val="002060"/>
                </a:solidFill>
              </a:rPr>
              <a:t>проведена </a:t>
            </a:r>
            <a:r>
              <a:rPr lang="ru-RU" b="1" dirty="0" smtClean="0">
                <a:solidFill>
                  <a:srgbClr val="C00000"/>
                </a:solidFill>
              </a:rPr>
              <a:t>апробация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smtClean="0">
                <a:solidFill>
                  <a:srgbClr val="002060"/>
                </a:solidFill>
              </a:rPr>
              <a:t>программ </a:t>
            </a:r>
            <a:r>
              <a:rPr lang="ru-RU" dirty="0">
                <a:solidFill>
                  <a:srgbClr val="002060"/>
                </a:solidFill>
              </a:rPr>
              <a:t>опережающего профессионального обучения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«Операционная деятельность в продажах»                                                                            «Электронная коммерция.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Маркетплейсы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endParaRPr lang="ru-RU" dirty="0">
              <a:solidFill>
                <a:srgbClr val="002060"/>
              </a:solidFill>
            </a:endParaRPr>
          </a:p>
          <a:p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4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3740499901"/>
              </p:ext>
            </p:extLst>
          </p:nvPr>
        </p:nvGraphicFramePr>
        <p:xfrm>
          <a:off x="2840182" y="1936599"/>
          <a:ext cx="21183600" cy="10837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143000" y="374548"/>
            <a:ext cx="2288078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Партнёры</a:t>
            </a:r>
            <a:endParaRPr lang="ru-RU" sz="4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сетевого взаимодействия по формированию ПОПО</a:t>
            </a: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вал 6" descr="Декоративный элемент">
            <a:extLst>
              <a:ext uri="{FF2B5EF4-FFF2-40B4-BE49-F238E27FC236}">
                <a16:creationId xmlns="" xmlns:a16="http://schemas.microsoft.com/office/drawing/2014/main" id="{652937FB-CDE3-46B3-8481-AB5DB8C4BABA}"/>
              </a:ext>
            </a:extLst>
          </p:cNvPr>
          <p:cNvSpPr/>
          <p:nvPr/>
        </p:nvSpPr>
        <p:spPr>
          <a:xfrm>
            <a:off x="22783394" y="12172958"/>
            <a:ext cx="1201948" cy="1201948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>
              <a:buClrTx/>
            </a:pPr>
            <a:r>
              <a:rPr lang="ru-RU" sz="3600" b="1" kern="12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3600" b="1" kern="12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767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1434" y="355599"/>
            <a:ext cx="23616745" cy="7937063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ru-RU" sz="5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отделении «Коммерция и строительство»</a:t>
            </a:r>
            <a:br>
              <a:rPr lang="ru-RU" sz="5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</a:t>
            </a:r>
            <a:br>
              <a:rPr lang="ru-RU" sz="5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Круглый стол: «</a:t>
            </a:r>
            <a:r>
              <a:rPr lang="ru-RU" sz="5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Электронная торговля</a:t>
            </a:r>
            <a:r>
              <a:rPr lang="ru-RU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br>
              <a:rPr lang="ru-RU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5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обучающихся по специальностям «Коммерция (по отраслям</a:t>
            </a:r>
            <a:r>
              <a:rPr lang="ru-RU" sz="5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)»</a:t>
            </a:r>
            <a:br>
              <a:rPr lang="ru-RU" sz="5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Организован  при поддержке администрации </a:t>
            </a:r>
            <a:r>
              <a:rPr lang="ru-RU" sz="5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отделения                                      </a:t>
            </a:r>
            <a:r>
              <a:rPr lang="ru-RU" sz="5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«Коммерция и строительство», с привлечением специалиста отрасли:</a:t>
            </a:r>
            <a:r>
              <a:rPr lang="ru-RU" sz="5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Ерощенко</a:t>
            </a:r>
            <a:r>
              <a:rPr 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Татьяной Игоревной, менеджером по </a:t>
            </a:r>
            <a:r>
              <a:rPr lang="ru-RU" sz="4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маркетплейсам</a:t>
            </a:r>
            <a:r>
              <a:rPr 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ИП «</a:t>
            </a:r>
            <a:r>
              <a:rPr lang="ru-RU" sz="4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Ерощенко</a:t>
            </a:r>
            <a:r>
              <a:rPr 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Т.И.» </a:t>
            </a:r>
            <a:r>
              <a:rPr lang="ru-RU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7828" y="7440260"/>
            <a:ext cx="11840752" cy="53336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Овал 4" descr="Декоративный элемент">
            <a:extLst>
              <a:ext uri="{FF2B5EF4-FFF2-40B4-BE49-F238E27FC236}">
                <a16:creationId xmlns="" xmlns:a16="http://schemas.microsoft.com/office/drawing/2014/main" id="{652937FB-CDE3-46B3-8481-AB5DB8C4BABA}"/>
              </a:ext>
            </a:extLst>
          </p:cNvPr>
          <p:cNvSpPr/>
          <p:nvPr/>
        </p:nvSpPr>
        <p:spPr>
          <a:xfrm>
            <a:off x="22783394" y="12172958"/>
            <a:ext cx="1201948" cy="1201948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>
              <a:buClrTx/>
            </a:pPr>
            <a:r>
              <a:rPr lang="ru-RU" sz="3600" b="1" kern="12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3600" b="1" kern="12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93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9600" b="1" dirty="0">
                <a:solidFill>
                  <a:srgbClr val="0070C0"/>
                </a:solidFill>
              </a:rPr>
              <a:t>Апробация </a:t>
            </a:r>
            <a:r>
              <a:rPr lang="ru-RU" sz="9600" b="1" dirty="0" smtClean="0">
                <a:solidFill>
                  <a:srgbClr val="0070C0"/>
                </a:solidFill>
              </a:rPr>
              <a:t>разработанных программ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270000" y="3467040"/>
            <a:ext cx="21615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6000" dirty="0">
                <a:solidFill>
                  <a:srgbClr val="002060"/>
                </a:solidFill>
              </a:rPr>
              <a:t>Апробация программы осуществляется с целью оценки ее эффективности в отношении достижения планируемых результатов образовательной деятельности, наличие условий для ее реализации, соответствие требований к кадровому, материально-техническому и информационно-методическому обеспечению.</a:t>
            </a:r>
            <a:endParaRPr lang="ru-RU" sz="6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7303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b="1" dirty="0">
                <a:solidFill>
                  <a:srgbClr val="0070C0"/>
                </a:solidFill>
              </a:rPr>
              <a:t>Апробация разработанной программы </a:t>
            </a:r>
            <a:r>
              <a:rPr lang="ru-RU" sz="4800" b="1" dirty="0" smtClean="0">
                <a:solidFill>
                  <a:srgbClr val="0070C0"/>
                </a:solidFill>
              </a:rPr>
              <a:t/>
            </a:r>
            <a:br>
              <a:rPr lang="ru-RU" sz="4800" b="1" dirty="0" smtClean="0">
                <a:solidFill>
                  <a:srgbClr val="0070C0"/>
                </a:solidFill>
              </a:rPr>
            </a:br>
            <a:r>
              <a:rPr lang="ru-RU" sz="4800" b="1" dirty="0" smtClean="0">
                <a:solidFill>
                  <a:srgbClr val="0070C0"/>
                </a:solidFill>
              </a:rPr>
              <a:t>«</a:t>
            </a:r>
            <a:r>
              <a:rPr lang="ru-RU" sz="4800" b="1" dirty="0">
                <a:solidFill>
                  <a:srgbClr val="0070C0"/>
                </a:solidFill>
              </a:rPr>
              <a:t>Электронная коммерция. </a:t>
            </a:r>
            <a:r>
              <a:rPr lang="ru-RU" sz="4800" b="1" dirty="0" err="1">
                <a:solidFill>
                  <a:srgbClr val="0070C0"/>
                </a:solidFill>
              </a:rPr>
              <a:t>Маркетплейсы</a:t>
            </a:r>
            <a:r>
              <a:rPr lang="ru-RU" sz="4800" b="1" dirty="0">
                <a:solidFill>
                  <a:srgbClr val="0070C0"/>
                </a:solidFill>
              </a:rPr>
              <a:t>»</a:t>
            </a:r>
            <a:br>
              <a:rPr lang="ru-RU" sz="4800" b="1" dirty="0">
                <a:solidFill>
                  <a:srgbClr val="0070C0"/>
                </a:solidFill>
              </a:rPr>
            </a:br>
            <a:endParaRPr lang="ru-RU" sz="4800" dirty="0">
              <a:solidFill>
                <a:srgbClr val="0070C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891" y="2537520"/>
            <a:ext cx="6110139" cy="7165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9023648" y="8510736"/>
            <a:ext cx="14689632" cy="2592288"/>
          </a:xfrm>
          <a:prstGeom prst="roundRect">
            <a:avLst/>
          </a:prstGeom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217709" tIns="108855" rIns="217709" bIns="108855" spcCol="0" rtlCol="0" anchor="ctr"/>
          <a:lstStyle/>
          <a:p>
            <a:pPr algn="just"/>
            <a:r>
              <a:rPr lang="ru-RU" sz="4000" dirty="0">
                <a:solidFill>
                  <a:srgbClr val="0070C0"/>
                </a:solidFill>
              </a:rPr>
              <a:t>Теоретические занятия проводились в Колледже туризма Санкт-Петербурга. Практические занятия проводились на базе </a:t>
            </a:r>
            <a:r>
              <a:rPr lang="ru-RU" sz="4000" b="1" dirty="0">
                <a:solidFill>
                  <a:srgbClr val="0070C0"/>
                </a:solidFill>
              </a:rPr>
              <a:t>ИП </a:t>
            </a:r>
            <a:r>
              <a:rPr lang="ru-RU" sz="4000" b="1" dirty="0" err="1">
                <a:solidFill>
                  <a:srgbClr val="0070C0"/>
                </a:solidFill>
              </a:rPr>
              <a:t>Мотченко</a:t>
            </a:r>
            <a:r>
              <a:rPr lang="ru-RU" sz="4000" b="1" dirty="0">
                <a:solidFill>
                  <a:srgbClr val="0070C0"/>
                </a:solidFill>
              </a:rPr>
              <a:t> А.А.</a:t>
            </a:r>
            <a:endParaRPr lang="ru-RU" sz="4000" b="1" dirty="0">
              <a:solidFill>
                <a:srgbClr val="0070C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9887744" y="2140000"/>
            <a:ext cx="13378656" cy="2673588"/>
          </a:xfrm>
          <a:prstGeom prst="roundRect">
            <a:avLst/>
          </a:prstGeom>
          <a:ln w="571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7709" tIns="108855" rIns="217709" bIns="108855" spcCol="0" rtlCol="0" anchor="ctr"/>
          <a:lstStyle/>
          <a:p>
            <a:r>
              <a:rPr lang="ru-RU" sz="4000" dirty="0">
                <a:solidFill>
                  <a:srgbClr val="0070C0"/>
                </a:solidFill>
              </a:rPr>
              <a:t>Преподаватели колледжа, члены Городской творческой группы, </a:t>
            </a:r>
            <a:r>
              <a:rPr lang="ru-RU" sz="4000" b="1" dirty="0">
                <a:solidFill>
                  <a:srgbClr val="0070C0"/>
                </a:solidFill>
              </a:rPr>
              <a:t>Радченко Н.А., </a:t>
            </a:r>
            <a:r>
              <a:rPr lang="ru-RU" sz="4000" b="1" dirty="0" err="1">
                <a:solidFill>
                  <a:srgbClr val="0070C0"/>
                </a:solidFill>
              </a:rPr>
              <a:t>Трубенева</a:t>
            </a:r>
            <a:r>
              <a:rPr lang="ru-RU" sz="4000" b="1" dirty="0">
                <a:solidFill>
                  <a:srgbClr val="0070C0"/>
                </a:solidFill>
              </a:rPr>
              <a:t> ТГ, </a:t>
            </a:r>
            <a:r>
              <a:rPr lang="ru-RU" sz="4000" b="1" dirty="0" err="1">
                <a:solidFill>
                  <a:srgbClr val="0070C0"/>
                </a:solidFill>
              </a:rPr>
              <a:t>КоролеваА.В</a:t>
            </a:r>
            <a:r>
              <a:rPr lang="ru-RU" sz="4000" dirty="0">
                <a:solidFill>
                  <a:srgbClr val="0070C0"/>
                </a:solidFill>
              </a:rPr>
              <a:t>, провели апробацию разработанной ПОПО.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8735616" y="5359152"/>
            <a:ext cx="14977664" cy="2880320"/>
          </a:xfrm>
          <a:prstGeom prst="roundRect">
            <a:avLst/>
          </a:prstGeom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217709" tIns="108855" rIns="217709" bIns="108855" spcCol="0" rtlCol="0" anchor="ctr"/>
          <a:lstStyle/>
          <a:p>
            <a:r>
              <a:rPr lang="ru-RU" sz="4000" dirty="0">
                <a:solidFill>
                  <a:srgbClr val="0070C0"/>
                </a:solidFill>
              </a:rPr>
              <a:t>Обучение прошли студенты второго курса , группы № 235 по специальности 38.02.04 Коммерция по </a:t>
            </a:r>
            <a:r>
              <a:rPr lang="ru-RU" sz="4000" dirty="0" smtClean="0">
                <a:solidFill>
                  <a:srgbClr val="0070C0"/>
                </a:solidFill>
              </a:rPr>
              <a:t>отраслям</a:t>
            </a:r>
            <a:endParaRPr lang="ru-RU" sz="4000" dirty="0">
              <a:solidFill>
                <a:srgbClr val="0070C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62248" y="11407676"/>
            <a:ext cx="21463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0070C0"/>
                </a:solidFill>
              </a:rPr>
              <a:t>Итоговая аттестация по результатам освоения программы прошла на </a:t>
            </a:r>
            <a:r>
              <a:rPr lang="ru-RU" sz="4000" dirty="0" smtClean="0">
                <a:solidFill>
                  <a:srgbClr val="0070C0"/>
                </a:solidFill>
              </a:rPr>
              <a:t>отделении Коммерция и строительство, </a:t>
            </a:r>
            <a:r>
              <a:rPr lang="ru-RU" sz="4000" dirty="0">
                <a:solidFill>
                  <a:srgbClr val="0070C0"/>
                </a:solidFill>
              </a:rPr>
              <a:t>с привлечением   </a:t>
            </a:r>
            <a:r>
              <a:rPr lang="ru-RU" sz="4000" dirty="0" smtClean="0">
                <a:solidFill>
                  <a:srgbClr val="0070C0"/>
                </a:solidFill>
              </a:rPr>
              <a:t>предпринимателя</a:t>
            </a:r>
            <a:r>
              <a:rPr lang="ru-RU" sz="4000" dirty="0">
                <a:solidFill>
                  <a:srgbClr val="0070C0"/>
                </a:solidFill>
              </a:rPr>
              <a:t> </a:t>
            </a:r>
            <a:r>
              <a:rPr lang="ru-RU" sz="4000" b="1" dirty="0">
                <a:solidFill>
                  <a:srgbClr val="0070C0"/>
                </a:solidFill>
              </a:rPr>
              <a:t>ИП </a:t>
            </a:r>
            <a:r>
              <a:rPr lang="ru-RU" sz="4000" b="1" dirty="0" err="1">
                <a:solidFill>
                  <a:srgbClr val="0070C0"/>
                </a:solidFill>
              </a:rPr>
              <a:t>Мотченко</a:t>
            </a:r>
            <a:r>
              <a:rPr lang="ru-RU" sz="4000" b="1" dirty="0">
                <a:solidFill>
                  <a:srgbClr val="0070C0"/>
                </a:solidFill>
              </a:rPr>
              <a:t> А.А</a:t>
            </a:r>
            <a:endParaRPr lang="ru-RU" sz="4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2086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55353" y="660400"/>
            <a:ext cx="21005799" cy="2286000"/>
          </a:xfrm>
        </p:spPr>
        <p:txBody>
          <a:bodyPr>
            <a:noAutofit/>
          </a:bodyPr>
          <a:lstStyle/>
          <a:p>
            <a:r>
              <a:rPr lang="ru-RU" sz="4400" b="1" dirty="0">
                <a:solidFill>
                  <a:srgbClr val="0070C0"/>
                </a:solidFill>
              </a:rPr>
              <a:t>Апробация разработанной </a:t>
            </a:r>
            <a:r>
              <a:rPr lang="ru-RU" sz="4400" b="1" dirty="0" smtClean="0">
                <a:solidFill>
                  <a:srgbClr val="0070C0"/>
                </a:solidFill>
              </a:rPr>
              <a:t>программы</a:t>
            </a:r>
            <a:br>
              <a:rPr lang="ru-RU" sz="4400" b="1" dirty="0" smtClean="0">
                <a:solidFill>
                  <a:srgbClr val="0070C0"/>
                </a:solidFill>
              </a:rPr>
            </a:br>
            <a:r>
              <a:rPr lang="ru-RU" sz="4400" b="1" dirty="0" smtClean="0">
                <a:solidFill>
                  <a:srgbClr val="0070C0"/>
                </a:solidFill>
              </a:rPr>
              <a:t> </a:t>
            </a:r>
            <a:r>
              <a:rPr lang="ru-RU" sz="4400" b="1" dirty="0">
                <a:solidFill>
                  <a:srgbClr val="0070C0"/>
                </a:solidFill>
              </a:rPr>
              <a:t>«</a:t>
            </a:r>
            <a:r>
              <a:rPr lang="ru-RU" sz="4400" b="1" dirty="0">
                <a:solidFill>
                  <a:srgbClr val="0070C0"/>
                </a:solidFill>
              </a:rPr>
              <a:t>Операционная деятельность в продажах»</a:t>
            </a:r>
            <a:br>
              <a:rPr lang="ru-RU" sz="4400" b="1" dirty="0">
                <a:solidFill>
                  <a:srgbClr val="0070C0"/>
                </a:solidFill>
              </a:rPr>
            </a:br>
            <a:r>
              <a:rPr lang="ru-RU" sz="4800" b="1" dirty="0"/>
              <a:t/>
            </a:r>
            <a:br>
              <a:rPr lang="ru-RU" sz="4800" b="1" dirty="0"/>
            </a:br>
            <a:endParaRPr lang="ru-RU" sz="48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382368" y="8561536"/>
            <a:ext cx="15261232" cy="2592288"/>
          </a:xfrm>
          <a:prstGeom prst="round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217709" tIns="108855" rIns="217709" bIns="108855" spcCol="0" rtlCol="0" anchor="ctr"/>
          <a:lstStyle/>
          <a:p>
            <a:pPr algn="just"/>
            <a:r>
              <a:rPr lang="ru-RU" sz="4000" dirty="0">
                <a:solidFill>
                  <a:srgbClr val="0070C0"/>
                </a:solidFill>
              </a:rPr>
              <a:t>Теоретические занятия проводились в </a:t>
            </a:r>
            <a:r>
              <a:rPr lang="ru-RU" sz="4000" b="1" dirty="0">
                <a:solidFill>
                  <a:srgbClr val="0070C0"/>
                </a:solidFill>
              </a:rPr>
              <a:t>Колледже туризма Санкт-Петербурга.</a:t>
            </a:r>
            <a:r>
              <a:rPr lang="ru-RU" sz="4000" dirty="0">
                <a:solidFill>
                  <a:srgbClr val="0070C0"/>
                </a:solidFill>
              </a:rPr>
              <a:t> Практические занятия проводились на базе </a:t>
            </a:r>
            <a:r>
              <a:rPr lang="ru-RU" sz="4000" dirty="0" smtClean="0">
                <a:solidFill>
                  <a:srgbClr val="0070C0"/>
                </a:solidFill>
              </a:rPr>
              <a:t> </a:t>
            </a:r>
            <a:r>
              <a:rPr lang="ru-RU" sz="4000" b="1" dirty="0">
                <a:solidFill>
                  <a:srgbClr val="0070C0"/>
                </a:solidFill>
              </a:rPr>
              <a:t>ООО Торговый дом «</a:t>
            </a:r>
            <a:r>
              <a:rPr lang="ru-RU" sz="4000" b="1" dirty="0" err="1">
                <a:solidFill>
                  <a:srgbClr val="0070C0"/>
                </a:solidFill>
              </a:rPr>
              <a:t>Менахем</a:t>
            </a:r>
            <a:r>
              <a:rPr lang="ru-RU" sz="4000" b="1" dirty="0">
                <a:solidFill>
                  <a:srgbClr val="0070C0"/>
                </a:solidFill>
              </a:rPr>
              <a:t>»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9633744" y="2368600"/>
            <a:ext cx="13632656" cy="2673588"/>
          </a:xfrm>
          <a:prstGeom prst="round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17709" tIns="108855" rIns="217709" bIns="108855" spcCol="0" rtlCol="0" anchor="ctr"/>
          <a:lstStyle/>
          <a:p>
            <a:r>
              <a:rPr lang="ru-RU" sz="4000" dirty="0">
                <a:solidFill>
                  <a:srgbClr val="0070C0"/>
                </a:solidFill>
              </a:rPr>
              <a:t>Преподаватели колледжа, члены Городской творческой группы, </a:t>
            </a:r>
            <a:r>
              <a:rPr lang="ru-RU" sz="4000" b="1" dirty="0">
                <a:solidFill>
                  <a:srgbClr val="0070C0"/>
                </a:solidFill>
              </a:rPr>
              <a:t>Булакова </a:t>
            </a:r>
            <a:r>
              <a:rPr lang="ru-RU" sz="4000" b="1" dirty="0" smtClean="0">
                <a:solidFill>
                  <a:srgbClr val="0070C0"/>
                </a:solidFill>
              </a:rPr>
              <a:t>А.С., </a:t>
            </a:r>
            <a:r>
              <a:rPr lang="ru-RU" sz="4000" b="1" dirty="0">
                <a:solidFill>
                  <a:srgbClr val="0070C0"/>
                </a:solidFill>
              </a:rPr>
              <a:t>Иваненкова </a:t>
            </a:r>
            <a:r>
              <a:rPr lang="ru-RU" sz="4000" b="1" dirty="0" smtClean="0">
                <a:solidFill>
                  <a:srgbClr val="0070C0"/>
                </a:solidFill>
              </a:rPr>
              <a:t>Т.Е., </a:t>
            </a:r>
            <a:r>
              <a:rPr lang="ru-RU" sz="4000" b="1" dirty="0">
                <a:solidFill>
                  <a:srgbClr val="0070C0"/>
                </a:solidFill>
              </a:rPr>
              <a:t>Смирнова </a:t>
            </a:r>
            <a:r>
              <a:rPr lang="ru-RU" sz="4000" b="1" dirty="0" smtClean="0">
                <a:solidFill>
                  <a:srgbClr val="0070C0"/>
                </a:solidFill>
              </a:rPr>
              <a:t>И.В.</a:t>
            </a:r>
            <a:r>
              <a:rPr lang="ru-RU" sz="4000" dirty="0" smtClean="0">
                <a:solidFill>
                  <a:srgbClr val="0070C0"/>
                </a:solidFill>
              </a:rPr>
              <a:t>, </a:t>
            </a:r>
            <a:r>
              <a:rPr lang="ru-RU" sz="4000" dirty="0">
                <a:solidFill>
                  <a:srgbClr val="0070C0"/>
                </a:solidFill>
              </a:rPr>
              <a:t>провели апробацию разработанной ПОПО.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8735616" y="5308352"/>
            <a:ext cx="14977664" cy="2880320"/>
          </a:xfrm>
          <a:prstGeom prst="round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217709" tIns="108855" rIns="217709" bIns="108855" spcCol="0" rtlCol="0" anchor="ctr"/>
          <a:lstStyle/>
          <a:p>
            <a:r>
              <a:rPr lang="ru-RU" sz="4000" dirty="0">
                <a:solidFill>
                  <a:srgbClr val="0070C0"/>
                </a:solidFill>
              </a:rPr>
              <a:t>Обучение прошли студенты </a:t>
            </a:r>
            <a:r>
              <a:rPr lang="ru-RU" sz="4000" dirty="0" smtClean="0">
                <a:solidFill>
                  <a:srgbClr val="0070C0"/>
                </a:solidFill>
              </a:rPr>
              <a:t>третьего </a:t>
            </a:r>
            <a:r>
              <a:rPr lang="ru-RU" sz="4000" dirty="0">
                <a:solidFill>
                  <a:srgbClr val="0070C0"/>
                </a:solidFill>
              </a:rPr>
              <a:t>курса , группы № 330</a:t>
            </a:r>
            <a:r>
              <a:rPr lang="ru-RU" sz="4000" b="1" dirty="0">
                <a:solidFill>
                  <a:srgbClr val="0070C0"/>
                </a:solidFill>
              </a:rPr>
              <a:t>, </a:t>
            </a:r>
            <a:r>
              <a:rPr lang="ru-RU" sz="4000" dirty="0">
                <a:solidFill>
                  <a:srgbClr val="0070C0"/>
                </a:solidFill>
              </a:rPr>
              <a:t>по специальности38.02.04 Коммерция (по отраслям) 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028" y="2026762"/>
            <a:ext cx="7440611" cy="546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00200" y="11543077"/>
            <a:ext cx="18745200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0070C0"/>
                </a:solidFill>
              </a:rPr>
              <a:t>Итоговая аттестация по результатам освоения программы прошла на отделении, с привлечением   директора ООО Торговый дом «МЕНАХЕМ».</a:t>
            </a:r>
          </a:p>
        </p:txBody>
      </p:sp>
    </p:spTree>
    <p:extLst>
      <p:ext uri="{BB962C8B-B14F-4D97-AF65-F5344CB8AC3E}">
        <p14:creationId xmlns:p14="http://schemas.microsoft.com/office/powerpoint/2010/main" val="628502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3781" y="387131"/>
            <a:ext cx="23805930" cy="13108152"/>
          </a:xfrm>
        </p:spPr>
        <p:txBody>
          <a:bodyPr>
            <a:noAutofit/>
          </a:bodyPr>
          <a:lstStyle/>
          <a:p>
            <a:r>
              <a:rPr lang="ru-RU" sz="5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отделении «Коммерция и строительство»</a:t>
            </a:r>
            <a:br>
              <a:rPr lang="ru-RU" sz="5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</a:t>
            </a:r>
            <a:br>
              <a:rPr lang="ru-RU" sz="5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Мастер-класс</a:t>
            </a:r>
            <a:br>
              <a:rPr lang="ru-RU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«Деловые переговоры. Работа с клиентами» (Активный </a:t>
            </a:r>
            <a:r>
              <a:rPr lang="ru-RU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менеджмент). </a:t>
            </a:r>
            <a:br>
              <a:rPr lang="ru-RU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4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обучающихся по специальностям «Коммерция (по </a:t>
            </a:r>
            <a:r>
              <a:rPr lang="ru-RU" sz="4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отраслям).</a:t>
            </a:r>
            <a:br>
              <a:rPr lang="ru-RU" sz="4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Майорова </a:t>
            </a:r>
            <a:r>
              <a:rPr lang="ru-RU" sz="4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Наталья Викторовна – коммерческий директор ООО «ЕвроХаус</a:t>
            </a:r>
            <a:r>
              <a:rPr lang="ru-RU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br>
              <a:rPr lang="ru-RU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4" descr="fanc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1400" y="8124846"/>
            <a:ext cx="8166418" cy="36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fan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6000" y="7154988"/>
            <a:ext cx="11150600" cy="5019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вал 4" descr="Декоративный элемент">
            <a:extLst>
              <a:ext uri="{FF2B5EF4-FFF2-40B4-BE49-F238E27FC236}">
                <a16:creationId xmlns="" xmlns:a16="http://schemas.microsoft.com/office/drawing/2014/main" id="{652937FB-CDE3-46B3-8481-AB5DB8C4BABA}"/>
              </a:ext>
            </a:extLst>
          </p:cNvPr>
          <p:cNvSpPr/>
          <p:nvPr/>
        </p:nvSpPr>
        <p:spPr>
          <a:xfrm>
            <a:off x="23010853" y="12174937"/>
            <a:ext cx="1201948" cy="1201948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>
              <a:buClrTx/>
            </a:pPr>
            <a:r>
              <a:rPr lang="ru-RU" sz="3600" b="1" kern="12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ru-RU" sz="3600" b="1" kern="12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82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Выводы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32000" y="4603750"/>
            <a:ext cx="21005800" cy="7248138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571500" indent="-571500" algn="just">
              <a:buFont typeface="Arial" pitchFamily="34" charset="0"/>
              <a:buChar char="•"/>
            </a:pPr>
            <a:r>
              <a:rPr lang="ru-RU" sz="4000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Упрощается доступ к информации о рынке труда.</a:t>
            </a:r>
          </a:p>
          <a:p>
            <a:pPr marL="571500" indent="-571500" algn="just">
              <a:buFont typeface="Arial" pitchFamily="34" charset="0"/>
              <a:buChar char="•"/>
            </a:pPr>
            <a:endParaRPr lang="ru-RU" sz="500" dirty="0" smtClean="0">
              <a:solidFill>
                <a:srgbClr val="002060"/>
              </a:solidFill>
              <a:latin typeface="+mn-lt"/>
              <a:cs typeface="Times New Roman" pitchFamily="18" charset="0"/>
            </a:endParaRPr>
          </a:p>
          <a:p>
            <a:pPr marL="571500" indent="-571500" algn="just">
              <a:buFont typeface="Arial" pitchFamily="34" charset="0"/>
              <a:buChar char="•"/>
            </a:pPr>
            <a:r>
              <a:rPr lang="ru-RU" sz="4000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Обеспечивается </a:t>
            </a:r>
            <a:r>
              <a:rPr lang="ru-RU" sz="4000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учёт требований работодателей по содержанию подготовки специалистов.</a:t>
            </a:r>
          </a:p>
          <a:p>
            <a:pPr marL="571500" indent="-571500" algn="just">
              <a:buFont typeface="Arial" pitchFamily="34" charset="0"/>
              <a:buChar char="•"/>
            </a:pPr>
            <a:endParaRPr lang="ru-RU" sz="500" dirty="0" smtClean="0">
              <a:solidFill>
                <a:srgbClr val="002060"/>
              </a:solidFill>
              <a:latin typeface="+mn-lt"/>
              <a:cs typeface="Times New Roman" pitchFamily="18" charset="0"/>
            </a:endParaRPr>
          </a:p>
          <a:p>
            <a:pPr marL="571500" indent="-571500" algn="just">
              <a:buFont typeface="Arial" pitchFamily="34" charset="0"/>
              <a:buChar char="•"/>
            </a:pPr>
            <a:r>
              <a:rPr lang="ru-RU" sz="4000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Упрощается </a:t>
            </a:r>
            <a:r>
              <a:rPr lang="ru-RU" sz="4000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процедура корректировки старых и разработки новых учебных материалов и программ, отвечающих стандарту и требованиям работодателей.</a:t>
            </a:r>
          </a:p>
          <a:p>
            <a:pPr marL="571500" indent="-571500" algn="just">
              <a:buFont typeface="Arial" pitchFamily="34" charset="0"/>
              <a:buChar char="•"/>
            </a:pPr>
            <a:endParaRPr lang="ru-RU" sz="500" dirty="0" smtClean="0">
              <a:solidFill>
                <a:srgbClr val="002060"/>
              </a:solidFill>
              <a:latin typeface="+mn-lt"/>
              <a:cs typeface="Times New Roman" pitchFamily="18" charset="0"/>
            </a:endParaRPr>
          </a:p>
          <a:p>
            <a:pPr marL="571500" indent="-571500" algn="just">
              <a:buFont typeface="Arial" pitchFamily="34" charset="0"/>
              <a:buChar char="•"/>
            </a:pPr>
            <a:r>
              <a:rPr lang="ru-RU" sz="4000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Открываются </a:t>
            </a:r>
            <a:r>
              <a:rPr lang="ru-RU" sz="4000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более широкие возможности для организации производственного обучения и практики.</a:t>
            </a:r>
          </a:p>
          <a:p>
            <a:pPr marL="571500" indent="-571500" algn="just">
              <a:buFont typeface="Arial" pitchFamily="34" charset="0"/>
              <a:buChar char="•"/>
            </a:pPr>
            <a:endParaRPr lang="ru-RU" sz="500" dirty="0" smtClean="0">
              <a:solidFill>
                <a:srgbClr val="002060"/>
              </a:solidFill>
              <a:latin typeface="+mn-lt"/>
              <a:cs typeface="Times New Roman" pitchFamily="18" charset="0"/>
            </a:endParaRPr>
          </a:p>
          <a:p>
            <a:pPr marL="571500" indent="-571500" algn="just">
              <a:buFont typeface="Arial" pitchFamily="34" charset="0"/>
              <a:buChar char="•"/>
            </a:pPr>
            <a:r>
              <a:rPr lang="ru-RU" sz="4000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Расширяются </a:t>
            </a:r>
            <a:r>
              <a:rPr lang="ru-RU" sz="4000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возможности трудоустройства выпускников.</a:t>
            </a:r>
          </a:p>
          <a:p>
            <a:pPr marL="571500" indent="-571500" algn="just">
              <a:buFont typeface="Arial" pitchFamily="34" charset="0"/>
              <a:buChar char="•"/>
            </a:pPr>
            <a:endParaRPr lang="ru-RU" sz="500" dirty="0" smtClean="0">
              <a:solidFill>
                <a:srgbClr val="002060"/>
              </a:solidFill>
              <a:latin typeface="+mn-lt"/>
              <a:cs typeface="Times New Roman" pitchFamily="18" charset="0"/>
            </a:endParaRPr>
          </a:p>
          <a:p>
            <a:pPr marL="571500" indent="-571500" algn="just">
              <a:buFont typeface="Arial" pitchFamily="34" charset="0"/>
              <a:buChar char="•"/>
            </a:pPr>
            <a:r>
              <a:rPr lang="ru-RU" sz="4000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Появляются </a:t>
            </a:r>
            <a:r>
              <a:rPr lang="ru-RU" sz="4000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возможности для организации краткосрочной стажировки преподавателей для ознакомления с новейшими типами оборудования и технологическими процессами.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91960" y="2443024"/>
            <a:ext cx="19407877" cy="1754326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r>
              <a:rPr lang="ru-RU" sz="5400" b="1" dirty="0">
                <a:solidFill>
                  <a:srgbClr val="C00000"/>
                </a:solidFill>
              </a:rPr>
              <a:t>Социальное </a:t>
            </a:r>
            <a:r>
              <a:rPr lang="ru-RU" sz="5400" b="1" dirty="0" smtClean="0">
                <a:solidFill>
                  <a:srgbClr val="C00000"/>
                </a:solidFill>
              </a:rPr>
              <a:t>партнерство </a:t>
            </a:r>
            <a:r>
              <a:rPr lang="ru-RU" sz="5400" b="1" dirty="0" smtClean="0">
                <a:solidFill>
                  <a:srgbClr val="C00000"/>
                </a:solidFill>
              </a:rPr>
              <a:t>в системе подготовки кадров</a:t>
            </a:r>
          </a:p>
          <a:p>
            <a:r>
              <a:rPr lang="ru-RU" sz="5400" b="1" dirty="0" smtClean="0">
                <a:solidFill>
                  <a:srgbClr val="C00000"/>
                </a:solidFill>
              </a:rPr>
              <a:t>открывает </a:t>
            </a:r>
            <a:r>
              <a:rPr lang="ru-RU" sz="5400" b="1" dirty="0" smtClean="0">
                <a:solidFill>
                  <a:srgbClr val="C00000"/>
                </a:solidFill>
              </a:rPr>
              <a:t>следующие возможности</a:t>
            </a:r>
            <a:endParaRPr lang="ru-RU" sz="5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0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hite">
  <a:themeElements>
    <a:clrScheme name="White">
      <a:dk1>
        <a:srgbClr val="394959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2455</TotalTime>
  <Words>533</Words>
  <Application>Microsoft Office PowerPoint</Application>
  <PresentationFormat>Произвольный</PresentationFormat>
  <Paragraphs>62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Helvetica Neue</vt:lpstr>
      <vt:lpstr>Arial Narrow</vt:lpstr>
      <vt:lpstr>Georgia</vt:lpstr>
      <vt:lpstr>Corbel</vt:lpstr>
      <vt:lpstr>Times New Roman</vt:lpstr>
      <vt:lpstr>Helvetica Neue Light</vt:lpstr>
      <vt:lpstr>White</vt:lpstr>
      <vt:lpstr>Межрегиональная  научно – практическая  конференция  Ресурсного центра подготовки специалистов  «Образовательно - производственный кластер, как форма социального партнерства с профессиональными образовательными организациями сферы сервиса и услуг»   </vt:lpstr>
      <vt:lpstr>Изучение потребности участников сетевого взаимодействия  </vt:lpstr>
      <vt:lpstr>Заседание участников ГТГ Г</vt:lpstr>
      <vt:lpstr>Презентация PowerPoint</vt:lpstr>
      <vt:lpstr>Формирование программы опережающего профессионального обучения </vt:lpstr>
      <vt:lpstr>Презентация PowerPoint</vt:lpstr>
      <vt:lpstr>               На отделении «Коммерция и строительство» проведен  Круглый стол: «Электронная торговля».  Для обучающихся по специальностям «Коммерция (по отраслям)»             Организован  при поддержке администрации отделения                                      «Коммерция и строительство», с привлечением специалиста отрасли: Ерощенко Татьяной Игоревной, менеджером по маркетплейсам ИП «Ерощенко Т.И.»    </vt:lpstr>
      <vt:lpstr>Апробация разработанных программ</vt:lpstr>
      <vt:lpstr>Апробация разработанной программы  «Электронная коммерция. Маркетплейсы» </vt:lpstr>
      <vt:lpstr>Апробация разработанной программы  «Операционная деятельность в продажах»  </vt:lpstr>
      <vt:lpstr>На отделении «Коммерция и строительство» проведен Мастер-класс  «Деловые переговоры. Работа с клиентами» (Активный менеджмент).   Для обучающихся по специальностям «Коммерция (по отраслям).  Майорова Наталья Викторовна – коммерческий директор ООО «ЕвроХаус».          </vt:lpstr>
      <vt:lpstr>Выводы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Елизавета</dc:creator>
  <cp:lastModifiedBy>barysheva</cp:lastModifiedBy>
  <cp:revision>240</cp:revision>
  <dcterms:modified xsi:type="dcterms:W3CDTF">2024-03-28T08:09:17Z</dcterms:modified>
</cp:coreProperties>
</file>