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0" r:id="rId4"/>
    <p:sldId id="261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30.09.2022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n-ivanov-ferber.ru/books/mental-rehab/?utm_source=zen_ru&amp;utm_medium=link&amp;utm_campaign=mental_adventurersclub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n-ivanov-ferber.ru/books/vybor-v-tverdoj-oblozhke/?utm_source=zen_ru&amp;utm_medium=link&amp;utm_campaign=vibor_adventurersclub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n-ivanov-ferber.ru/books/izbavlenie-ot-trevogi-i-depressii/?utm_source=zen_ru&amp;utm_medium=link&amp;utm_campaign=trevoga_adventurersclub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dzen.ru/adventurersclub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3 книги, которые помогут справиться с тревогой и депрессией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Библиографический обзор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3 книги, которые помогут справиться с тревогой и депрессией</a:t>
            </a:r>
            <a:endParaRPr lang="ru-RU" dirty="0"/>
          </a:p>
        </p:txBody>
      </p:sp>
      <p:pic>
        <p:nvPicPr>
          <p:cNvPr id="7" name="Содержимое 6" descr="Безымянный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14350" y="1153262"/>
            <a:ext cx="3932238" cy="3143363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Книга, </a:t>
            </a:r>
            <a:r>
              <a:rPr lang="ru-RU" b="1" dirty="0" smtClean="0"/>
              <a:t>актуальная сейчас для мужчин или для женщин, которым есть, с кем </a:t>
            </a:r>
            <a:r>
              <a:rPr lang="ru-RU" b="1" dirty="0" smtClean="0"/>
              <a:t>ею </a:t>
            </a:r>
            <a:r>
              <a:rPr lang="ru-RU" b="1" dirty="0" smtClean="0"/>
              <a:t>поделиться</a:t>
            </a:r>
            <a:r>
              <a:rPr lang="ru-RU" dirty="0" smtClean="0"/>
              <a:t> - </a:t>
            </a:r>
            <a:r>
              <a:rPr lang="ru-RU" b="1" dirty="0" smtClean="0">
                <a:hlinkClick r:id="rId3"/>
              </a:rPr>
              <a:t>"Ментальная перезагрузка" </a:t>
            </a:r>
            <a:r>
              <a:rPr lang="ru-RU" b="1" dirty="0" err="1" smtClean="0">
                <a:hlinkClick r:id="rId3"/>
              </a:rPr>
              <a:t>Ларссена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Она </a:t>
            </a:r>
            <a:r>
              <a:rPr lang="ru-RU" b="1" dirty="0" smtClean="0"/>
              <a:t>о том, что мужчины тоже чувствуют слабость и это нормально</a:t>
            </a:r>
            <a:r>
              <a:rPr lang="ru-RU" dirty="0" smtClean="0"/>
              <a:t>. </a:t>
            </a:r>
            <a:r>
              <a:rPr lang="ru-RU" b="1" dirty="0" smtClean="0"/>
              <a:t>О том, как мужчине через все "должен" обрести силы, если они вдруг кончились</a:t>
            </a:r>
            <a:r>
              <a:rPr lang="ru-RU" dirty="0" smtClean="0"/>
              <a:t>. Кажется, сегодня это как никогда важно...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3 книги, которые помогут справиться с тревогой и депрессией</a:t>
            </a:r>
            <a:endParaRPr lang="ru-RU" dirty="0"/>
          </a:p>
        </p:txBody>
      </p:sp>
      <p:pic>
        <p:nvPicPr>
          <p:cNvPr id="7" name="Содержимое 6" descr="Безымянный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14350" y="1153262"/>
            <a:ext cx="3932238" cy="3143363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Для поддержки и выхода из уныния</a:t>
            </a:r>
            <a:r>
              <a:rPr lang="ru-RU" dirty="0" smtClean="0"/>
              <a:t> книга </a:t>
            </a:r>
            <a:r>
              <a:rPr lang="ru-RU" b="1" dirty="0" err="1" smtClean="0">
                <a:hlinkClick r:id="rId3"/>
              </a:rPr>
              <a:t>Эдит</a:t>
            </a:r>
            <a:r>
              <a:rPr lang="ru-RU" b="1" dirty="0" smtClean="0">
                <a:hlinkClick r:id="rId3"/>
              </a:rPr>
              <a:t> Евы </a:t>
            </a:r>
            <a:r>
              <a:rPr lang="ru-RU" b="1" dirty="0" err="1" smtClean="0">
                <a:hlinkClick r:id="rId3"/>
              </a:rPr>
              <a:t>Эгер</a:t>
            </a:r>
            <a:r>
              <a:rPr lang="ru-RU" b="1" dirty="0" smtClean="0">
                <a:hlinkClick r:id="rId3"/>
              </a:rPr>
              <a:t> "Выбор"</a:t>
            </a:r>
            <a:r>
              <a:rPr lang="ru-RU" dirty="0" smtClean="0">
                <a:hlinkClick r:id="rId3"/>
              </a:rPr>
              <a:t>.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Эдит</a:t>
            </a:r>
            <a:r>
              <a:rPr lang="ru-RU" dirty="0" smtClean="0"/>
              <a:t> прошла концлагерь, выжила и сейчас в свои 92 она практикующий психолог, вытаскивающий людей с такого дна, откуда, кажется, и выхода нет. </a:t>
            </a:r>
          </a:p>
          <a:p>
            <a:r>
              <a:rPr lang="ru-RU" dirty="0" smtClean="0"/>
              <a:t>В книге описан ее опыт как найти свет даже там, где царит абсолютная тьма как извне, так и внутри нас самих...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3 книги, которые помогут справиться с тревогой и депрессией</a:t>
            </a:r>
            <a:endParaRPr lang="ru-RU" dirty="0"/>
          </a:p>
        </p:txBody>
      </p:sp>
      <p:pic>
        <p:nvPicPr>
          <p:cNvPr id="7" name="Содержимое 6" descr="Безымянный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14350" y="1153262"/>
            <a:ext cx="3932238" cy="3143363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err="1" smtClean="0"/>
              <a:t>Нонфикшена</a:t>
            </a:r>
            <a:r>
              <a:rPr lang="ru-RU" dirty="0" smtClean="0"/>
              <a:t> на тему "помоги себе сам" или "воодушевись" написано много, но именно хороших вещей - не так много, как хотелось бы. </a:t>
            </a:r>
          </a:p>
          <a:p>
            <a:r>
              <a:rPr lang="ru-RU" dirty="0" smtClean="0"/>
              <a:t>Сейчас мне кажется актуальной </a:t>
            </a:r>
            <a:r>
              <a:rPr lang="ru-RU" b="1" dirty="0" smtClean="0"/>
              <a:t>для самодиагностики депрессии и схожих состояний, которые могут обернуться еще худшими проблемами</a:t>
            </a:r>
            <a:r>
              <a:rPr lang="ru-RU" dirty="0" smtClean="0"/>
              <a:t> - книга </a:t>
            </a:r>
            <a:r>
              <a:rPr lang="ru-RU" dirty="0" smtClean="0">
                <a:hlinkClick r:id="rId3"/>
              </a:rPr>
              <a:t>"</a:t>
            </a:r>
            <a:r>
              <a:rPr lang="ru-RU" b="1" dirty="0" smtClean="0">
                <a:hlinkClick r:id="rId3"/>
              </a:rPr>
              <a:t>Избавление от тревоги и депрессии" Томпкинса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И полезные советы, и рабочая тетрадь с толковыми упражнениями, которые помогут успокоиться, собраться и понять, не все ТАК плохо.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5580112" y="1412776"/>
            <a:ext cx="2971800" cy="4206112"/>
          </a:xfrm>
        </p:spPr>
        <p:txBody>
          <a:bodyPr/>
          <a:lstStyle/>
          <a:p>
            <a:r>
              <a:rPr lang="ru-RU" dirty="0" smtClean="0"/>
              <a:t>Информация с </a:t>
            </a:r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dzen.ru/adventurersclub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" name="Содержимое 9" descr="гобелен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62000" y="1557734"/>
            <a:ext cx="4625975" cy="3469481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96</TotalTime>
  <Words>261</Words>
  <Application>Microsoft Office PowerPoint</Application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Аспект</vt:lpstr>
      <vt:lpstr> 3 книги, которые помогут справиться с тревогой и депрессией </vt:lpstr>
      <vt:lpstr>3 книги, которые помогут справиться с тревогой и депрессией</vt:lpstr>
      <vt:lpstr>3 книги, которые помогут справиться с тревогой и депрессией</vt:lpstr>
      <vt:lpstr>3 книги, которые помогут справиться с тревогой и депрессией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Biblioteka</cp:lastModifiedBy>
  <cp:revision>12</cp:revision>
  <dcterms:created xsi:type="dcterms:W3CDTF">2022-05-24T10:40:42Z</dcterms:created>
  <dcterms:modified xsi:type="dcterms:W3CDTF">2022-09-30T09:23:29Z</dcterms:modified>
</cp:coreProperties>
</file>