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</p:sldMasterIdLst>
  <p:sldIdLst>
    <p:sldId id="256" r:id="rId8"/>
    <p:sldId id="257" r:id="rId9"/>
    <p:sldId id="261" r:id="rId10"/>
    <p:sldId id="268" r:id="rId11"/>
    <p:sldId id="262" r:id="rId12"/>
    <p:sldId id="269" r:id="rId13"/>
    <p:sldId id="263" r:id="rId14"/>
    <p:sldId id="270" r:id="rId15"/>
    <p:sldId id="264" r:id="rId16"/>
    <p:sldId id="271" r:id="rId17"/>
    <p:sldId id="266" r:id="rId18"/>
    <p:sldId id="272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82" autoAdjust="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54618D7-D0E6-46E4-9C8A-106ABC48246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140DB8E-CC27-4182-B23A-3AE47D721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s://best-restaurant.sobaka.ru/" TargetMode="Externa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916832"/>
            <a:ext cx="6172200" cy="208823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«Прорыв года </a:t>
            </a:r>
            <a:br>
              <a:rPr lang="ru-RU" sz="4000" dirty="0" smtClean="0"/>
            </a:br>
            <a:r>
              <a:rPr lang="ru-RU" sz="4000" dirty="0" smtClean="0"/>
              <a:t>среди </a:t>
            </a:r>
            <a:br>
              <a:rPr lang="ru-RU" sz="4000" dirty="0" smtClean="0"/>
            </a:br>
            <a:r>
              <a:rPr lang="ru-RU" sz="4000" dirty="0" smtClean="0"/>
              <a:t>шеф-поваров»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Номинанты премии </a:t>
            </a:r>
          </a:p>
          <a:p>
            <a:r>
              <a:rPr lang="ru-RU" sz="2800" dirty="0" smtClean="0"/>
              <a:t>«Что где есть в Петербурге» </a:t>
            </a:r>
            <a:endParaRPr lang="ru-RU" sz="2800" dirty="0"/>
          </a:p>
        </p:txBody>
      </p:sp>
      <p:pic>
        <p:nvPicPr>
          <p:cNvPr id="1027" name="Picture 3" descr="C:\Users\Biblioteka\Desktop\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2171700" cy="2028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Номинанты премии </a:t>
            </a:r>
            <a:br>
              <a:rPr lang="ru-RU" sz="2400" dirty="0" smtClean="0"/>
            </a:br>
            <a:r>
              <a:rPr lang="ru-RU" sz="2400" dirty="0" smtClean="0"/>
              <a:t>«Что где есть в Петербурге» 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Они прошли школы у лучших, а сейчас </a:t>
            </a:r>
            <a:r>
              <a:rPr lang="ru-RU" b="1" dirty="0" smtClean="0">
                <a:cs typeface="Times New Roman" pitchFamily="18" charset="0"/>
              </a:rPr>
              <a:t>руководят</a:t>
            </a:r>
            <a:r>
              <a:rPr lang="ru-RU" b="1" dirty="0" smtClean="0"/>
              <a:t> кухней и открывают свои рестораны</a:t>
            </a:r>
          </a:p>
          <a:p>
            <a:r>
              <a:rPr lang="ru-RU" b="1" dirty="0" smtClean="0"/>
              <a:t> Вот 5 героев-номинантов </a:t>
            </a:r>
            <a:r>
              <a:rPr lang="ru-RU" b="1" dirty="0" smtClean="0">
                <a:hlinkClick r:id="rId2"/>
              </a:rPr>
              <a:t>ресторанной премии «Что Где Есть в Петербурге»</a:t>
            </a:r>
            <a:r>
              <a:rPr lang="ru-RU" b="1" dirty="0" smtClean="0"/>
              <a:t> — 2022 </a:t>
            </a:r>
          </a:p>
          <a:p>
            <a:r>
              <a:rPr lang="ru-RU" b="1" dirty="0" smtClean="0"/>
              <a:t>в категории</a:t>
            </a:r>
          </a:p>
          <a:p>
            <a:r>
              <a:rPr lang="ru-RU" b="1" dirty="0" smtClean="0"/>
              <a:t> </a:t>
            </a:r>
            <a:r>
              <a:rPr lang="ru-RU" sz="3000" b="1" dirty="0" smtClean="0"/>
              <a:t>«Прорыв года среди шеф-поваров»</a:t>
            </a:r>
            <a:endParaRPr lang="ru-RU" sz="3000" dirty="0"/>
          </a:p>
        </p:txBody>
      </p:sp>
      <p:pic>
        <p:nvPicPr>
          <p:cNvPr id="6" name="Содержимое 5" descr="Видеопубликация для соцсетей 1080x1080 пикс.gif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270375" y="2057400"/>
            <a:ext cx="3657600" cy="36576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Номинанты премии </a:t>
            </a:r>
            <a:br>
              <a:rPr lang="ru-RU" dirty="0" smtClean="0"/>
            </a:br>
            <a:r>
              <a:rPr lang="ru-RU" dirty="0" smtClean="0"/>
              <a:t>«Что где есть в Петербурге»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4700" b="1" dirty="0" smtClean="0"/>
              <a:t>Иван </a:t>
            </a:r>
            <a:r>
              <a:rPr lang="ru-RU" sz="4700" b="1" dirty="0" err="1" smtClean="0"/>
              <a:t>Фролухин</a:t>
            </a:r>
            <a:endParaRPr lang="ru-RU" sz="4700" b="1" dirty="0" smtClean="0"/>
          </a:p>
          <a:p>
            <a:r>
              <a:rPr lang="ru-RU" dirty="0" smtClean="0"/>
              <a:t>Заслужить в </a:t>
            </a:r>
            <a:r>
              <a:rPr lang="ru-RU" dirty="0" err="1" smtClean="0"/>
              <a:t>Duo</a:t>
            </a:r>
            <a:r>
              <a:rPr lang="ru-RU" dirty="0" smtClean="0"/>
              <a:t> </a:t>
            </a:r>
            <a:r>
              <a:rPr lang="ru-RU" dirty="0" err="1" smtClean="0"/>
              <a:t>Band</a:t>
            </a:r>
            <a:r>
              <a:rPr lang="ru-RU" dirty="0" smtClean="0"/>
              <a:t> Дмитрия </a:t>
            </a:r>
            <a:r>
              <a:rPr lang="ru-RU" dirty="0" err="1" smtClean="0"/>
              <a:t>Блинова</a:t>
            </a:r>
            <a:r>
              <a:rPr lang="ru-RU" dirty="0" smtClean="0"/>
              <a:t> свой ресторан—это не прорыв, а выход в космос.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 err="1" smtClean="0"/>
              <a:t>Frantsuza</a:t>
            </a:r>
            <a:r>
              <a:rPr lang="ru-RU" dirty="0" smtClean="0"/>
              <a:t> </a:t>
            </a:r>
            <a:r>
              <a:rPr lang="ru-RU" dirty="0" err="1" smtClean="0"/>
              <a:t>Bistrot</a:t>
            </a:r>
            <a:r>
              <a:rPr lang="ru-RU" dirty="0" smtClean="0"/>
              <a:t>, открытый под </a:t>
            </a:r>
            <a:r>
              <a:rPr lang="ru-RU" dirty="0" err="1" smtClean="0"/>
              <a:t>Фролухина</a:t>
            </a:r>
            <a:r>
              <a:rPr lang="ru-RU" dirty="0" smtClean="0"/>
              <a:t>, к тому же именной: шефа зовут Французом за то, что уехал за </a:t>
            </a:r>
            <a:r>
              <a:rPr lang="ru-RU" dirty="0" err="1" smtClean="0"/>
              <a:t>Аленом</a:t>
            </a:r>
            <a:r>
              <a:rPr lang="ru-RU" dirty="0" smtClean="0"/>
              <a:t> </a:t>
            </a:r>
            <a:r>
              <a:rPr lang="ru-RU" dirty="0" err="1" smtClean="0"/>
              <a:t>Дюкассом</a:t>
            </a:r>
            <a:r>
              <a:rPr lang="ru-RU" dirty="0" smtClean="0"/>
              <a:t> из </a:t>
            </a:r>
            <a:r>
              <a:rPr lang="ru-RU" dirty="0" err="1" smtClean="0"/>
              <a:t>MiX</a:t>
            </a:r>
            <a:r>
              <a:rPr lang="ru-RU" dirty="0" smtClean="0"/>
              <a:t> работать в Париж. </a:t>
            </a:r>
            <a:endParaRPr lang="ru-RU" dirty="0" smtClean="0"/>
          </a:p>
          <a:p>
            <a:r>
              <a:rPr lang="ru-RU" dirty="0" smtClean="0"/>
              <a:t>Франкофилы </a:t>
            </a:r>
            <a:r>
              <a:rPr lang="ru-RU" dirty="0" smtClean="0"/>
              <a:t>ручаются: таких пате крут и </a:t>
            </a:r>
            <a:r>
              <a:rPr lang="ru-RU" dirty="0" err="1" smtClean="0"/>
              <a:t>рататуя</a:t>
            </a:r>
            <a:r>
              <a:rPr lang="ru-RU" dirty="0" smtClean="0"/>
              <a:t>, как у Ивана, не сыщешь и на Елисейских Полях.</a:t>
            </a:r>
          </a:p>
          <a:p>
            <a:endParaRPr lang="ru-RU" dirty="0"/>
          </a:p>
        </p:txBody>
      </p:sp>
      <p:pic>
        <p:nvPicPr>
          <p:cNvPr id="5" name="Содержимое 4" descr="_normal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27822" y="1623060"/>
            <a:ext cx="2942705" cy="452628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86210"/>
          </a:xfrm>
        </p:spPr>
        <p:txBody>
          <a:bodyPr>
            <a:normAutofit/>
          </a:bodyPr>
          <a:lstStyle/>
          <a:p>
            <a:r>
              <a:rPr lang="ru-RU" sz="2700" dirty="0" smtClean="0"/>
              <a:t>Номинанты премии </a:t>
            </a:r>
            <a:br>
              <a:rPr lang="ru-RU" sz="2700" dirty="0" smtClean="0"/>
            </a:br>
            <a:r>
              <a:rPr lang="ru-RU" sz="2700" dirty="0" smtClean="0"/>
              <a:t>«Что где есть в Петербурге» </a:t>
            </a:r>
            <a:br>
              <a:rPr lang="ru-RU" sz="2700" dirty="0" smtClean="0"/>
            </a:br>
            <a:r>
              <a:rPr lang="ru-RU" sz="27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origi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66999"/>
            <a:ext cx="3657600" cy="2438401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b="1" dirty="0" err="1" smtClean="0"/>
              <a:t>Frantsuza</a:t>
            </a:r>
            <a:r>
              <a:rPr lang="en-US" b="1" dirty="0" smtClean="0"/>
              <a:t> Bistro</a:t>
            </a:r>
          </a:p>
          <a:p>
            <a:r>
              <a:rPr lang="ru-RU" dirty="0" err="1" smtClean="0"/>
              <a:t>наб</a:t>
            </a:r>
            <a:r>
              <a:rPr lang="ru-RU" dirty="0" smtClean="0"/>
              <a:t>. Адмирала Лазарева, 22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Номинанты премии </a:t>
            </a:r>
            <a:br>
              <a:rPr lang="ru-RU" sz="2400" dirty="0" smtClean="0"/>
            </a:br>
            <a:r>
              <a:rPr lang="ru-RU" sz="2400" dirty="0" smtClean="0"/>
              <a:t>«Что где есть в Петербурге» 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700" b="1" dirty="0" smtClean="0"/>
              <a:t>Антонина Смирнова</a:t>
            </a:r>
          </a:p>
          <a:p>
            <a:r>
              <a:rPr lang="ru-RU" dirty="0" smtClean="0"/>
              <a:t>Когда выпускница Колледжа кулинарного мастерства решила связать карьеру с азиатской кухней, то пошла ва-банк, а точнее, в отель </a:t>
            </a:r>
            <a:r>
              <a:rPr lang="ru-RU" dirty="0" err="1" smtClean="0"/>
              <a:t>Lotte</a:t>
            </a:r>
            <a:r>
              <a:rPr lang="ru-RU" dirty="0" smtClean="0"/>
              <a:t> проситься в ученики к мастеру </a:t>
            </a:r>
            <a:r>
              <a:rPr lang="ru-RU" dirty="0" err="1" smtClean="0"/>
              <a:t>Мунечика</a:t>
            </a:r>
            <a:r>
              <a:rPr lang="ru-RU" dirty="0" smtClean="0"/>
              <a:t> </a:t>
            </a:r>
            <a:r>
              <a:rPr lang="ru-RU" dirty="0" err="1" smtClean="0"/>
              <a:t>Бану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 smtClean="0"/>
              <a:t>За 4 года стала его су-шефом и теперь заправляет в камерном японском ресторане </a:t>
            </a:r>
            <a:r>
              <a:rPr lang="ru-RU" dirty="0" err="1" smtClean="0"/>
              <a:t>Kiku</a:t>
            </a:r>
            <a:r>
              <a:rPr lang="ru-RU" dirty="0" smtClean="0"/>
              <a:t> </a:t>
            </a:r>
            <a:r>
              <a:rPr lang="ru-RU" dirty="0" err="1" smtClean="0"/>
              <a:t>Izakaya</a:t>
            </a:r>
            <a:r>
              <a:rPr lang="ru-RU" dirty="0" smtClean="0"/>
              <a:t>: разделывает тунца на суши и готовит по аутентичным рецептам </a:t>
            </a:r>
            <a:r>
              <a:rPr lang="ru-RU" dirty="0" err="1" smtClean="0"/>
              <a:t>окономияке</a:t>
            </a:r>
            <a:r>
              <a:rPr lang="ru-RU" dirty="0" smtClean="0"/>
              <a:t> и </a:t>
            </a:r>
            <a:r>
              <a:rPr lang="ru-RU" dirty="0" err="1" smtClean="0"/>
              <a:t>удон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" name="Содержимое 4" descr="_2normal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00806" y="1623060"/>
            <a:ext cx="2996738" cy="452628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Номинанты премии </a:t>
            </a:r>
            <a:br>
              <a:rPr lang="ru-RU" sz="2400" dirty="0" smtClean="0"/>
            </a:br>
            <a:r>
              <a:rPr lang="ru-RU" sz="2400" dirty="0" smtClean="0"/>
              <a:t>«Что где есть в Петербурге» 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5" name="Содержимое 4" descr="origi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66999"/>
            <a:ext cx="3657600" cy="2438401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b="1" dirty="0" err="1" smtClean="0"/>
              <a:t>kiki</a:t>
            </a:r>
            <a:endParaRPr lang="ru-RU" b="1" dirty="0" smtClean="0"/>
          </a:p>
          <a:p>
            <a:r>
              <a:rPr lang="ru-RU" dirty="0" smtClean="0"/>
              <a:t>Тележная ул., 8-10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Номинанты премии </a:t>
            </a:r>
            <a:br>
              <a:rPr lang="ru-RU" sz="2700" dirty="0" smtClean="0"/>
            </a:br>
            <a:r>
              <a:rPr lang="ru-RU" sz="2700" dirty="0" smtClean="0"/>
              <a:t>«Что где есть в Петербурге»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700" b="1" dirty="0" smtClean="0"/>
              <a:t>Олег </a:t>
            </a:r>
            <a:r>
              <a:rPr lang="ru-RU" sz="4700" b="1" dirty="0" err="1" smtClean="0"/>
              <a:t>Перфилов</a:t>
            </a:r>
            <a:endParaRPr lang="ru-RU" sz="4700" b="1" dirty="0" smtClean="0"/>
          </a:p>
          <a:p>
            <a:r>
              <a:rPr lang="ru-RU" dirty="0" smtClean="0"/>
              <a:t>Выпускник французской школы </a:t>
            </a:r>
            <a:r>
              <a:rPr lang="ru-RU" dirty="0" err="1" smtClean="0"/>
              <a:t>Le</a:t>
            </a:r>
            <a:r>
              <a:rPr lang="ru-RU" dirty="0" smtClean="0"/>
              <a:t> </a:t>
            </a:r>
            <a:r>
              <a:rPr lang="ru-RU" dirty="0" err="1" smtClean="0"/>
              <a:t>Cordon</a:t>
            </a:r>
            <a:r>
              <a:rPr lang="ru-RU" dirty="0" smtClean="0"/>
              <a:t> </a:t>
            </a:r>
            <a:r>
              <a:rPr lang="ru-RU" dirty="0" err="1" smtClean="0"/>
              <a:t>Bleu</a:t>
            </a:r>
            <a:r>
              <a:rPr lang="ru-RU" dirty="0" smtClean="0"/>
              <a:t> работал с самим мэтром Пьером </a:t>
            </a:r>
            <a:r>
              <a:rPr lang="ru-RU" dirty="0" err="1" smtClean="0"/>
              <a:t>Гарнье</a:t>
            </a:r>
            <a:r>
              <a:rPr lang="ru-RU" dirty="0" smtClean="0"/>
              <a:t>, разогнался в ростовских «</a:t>
            </a:r>
            <a:r>
              <a:rPr lang="ru-RU" dirty="0" err="1" smtClean="0"/>
              <a:t>Гаврош</a:t>
            </a:r>
            <a:r>
              <a:rPr lang="ru-RU" dirty="0" smtClean="0"/>
              <a:t>» и </a:t>
            </a:r>
            <a:r>
              <a:rPr lang="ru-RU" dirty="0" err="1" smtClean="0"/>
              <a:t>Le</a:t>
            </a:r>
            <a:r>
              <a:rPr lang="ru-RU" dirty="0" smtClean="0"/>
              <a:t> </a:t>
            </a:r>
            <a:r>
              <a:rPr lang="ru-RU" dirty="0" err="1" smtClean="0"/>
              <a:t>Bistro</a:t>
            </a:r>
            <a:r>
              <a:rPr lang="ru-RU" dirty="0" smtClean="0"/>
              <a:t>, переехал в Петербург ради </a:t>
            </a:r>
            <a:r>
              <a:rPr lang="ru-RU" dirty="0" err="1" smtClean="0"/>
              <a:t>The</a:t>
            </a:r>
            <a:r>
              <a:rPr lang="ru-RU" dirty="0" smtClean="0"/>
              <a:t> </a:t>
            </a:r>
            <a:r>
              <a:rPr lang="ru-RU" dirty="0" err="1" smtClean="0"/>
              <a:t>Repa</a:t>
            </a:r>
            <a:r>
              <a:rPr lang="ru-RU" dirty="0" smtClean="0"/>
              <a:t>, а сейчас с </a:t>
            </a:r>
            <a:r>
              <a:rPr lang="ru-RU" dirty="0" err="1" smtClean="0"/>
              <a:t>гастродивой</a:t>
            </a:r>
            <a:r>
              <a:rPr lang="ru-RU" dirty="0" smtClean="0"/>
              <a:t> Аленой Мельниковой открыл </a:t>
            </a:r>
            <a:r>
              <a:rPr lang="ru-RU" dirty="0" err="1" smtClean="0"/>
              <a:t>Crevette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 smtClean="0"/>
              <a:t>теперь на Финском заливе есть настоящее парижское </a:t>
            </a:r>
            <a:r>
              <a:rPr lang="ru-RU" dirty="0" err="1" smtClean="0"/>
              <a:t>необистро</a:t>
            </a:r>
            <a:r>
              <a:rPr lang="ru-RU" dirty="0" smtClean="0"/>
              <a:t>!</a:t>
            </a:r>
          </a:p>
          <a:p>
            <a:r>
              <a:rPr lang="ru-RU" dirty="0" smtClean="0"/>
              <a:t> </a:t>
            </a:r>
            <a:r>
              <a:rPr lang="ru-RU" dirty="0" smtClean="0"/>
              <a:t>Пате, </a:t>
            </a:r>
            <a:r>
              <a:rPr lang="ru-RU" dirty="0" err="1" smtClean="0"/>
              <a:t>риеты</a:t>
            </a:r>
            <a:r>
              <a:rPr lang="ru-RU" dirty="0" smtClean="0"/>
              <a:t>, кордон </a:t>
            </a:r>
            <a:r>
              <a:rPr lang="ru-RU" dirty="0" err="1" smtClean="0"/>
              <a:t>блю</a:t>
            </a:r>
            <a:r>
              <a:rPr lang="ru-RU" dirty="0" smtClean="0"/>
              <a:t> — тотальное </a:t>
            </a:r>
            <a:r>
              <a:rPr lang="ru-RU" dirty="0" err="1" smtClean="0"/>
              <a:t>enchanté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" name="Содержимое 4" descr="_3normal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70375" y="2668693"/>
            <a:ext cx="3657600" cy="243501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Номинанты премии </a:t>
            </a:r>
            <a:br>
              <a:rPr lang="ru-RU" sz="2400" dirty="0" smtClean="0"/>
            </a:br>
            <a:r>
              <a:rPr lang="ru-RU" sz="2400" dirty="0" smtClean="0"/>
              <a:t>«Что где есть в Петербурге» 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5" name="Содержимое 4" descr="origi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66999"/>
            <a:ext cx="3657600" cy="2438401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b="1" dirty="0" err="1" smtClean="0"/>
              <a:t>Crevette</a:t>
            </a:r>
            <a:endParaRPr lang="en-US" b="1" dirty="0" smtClean="0"/>
          </a:p>
          <a:p>
            <a:r>
              <a:rPr lang="ru-RU" dirty="0" smtClean="0"/>
              <a:t>Кожевенная линия, 30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Номинанты премии </a:t>
            </a:r>
            <a:br>
              <a:rPr lang="ru-RU" sz="2400" dirty="0" smtClean="0"/>
            </a:br>
            <a:r>
              <a:rPr lang="ru-RU" sz="2400" dirty="0" smtClean="0"/>
              <a:t>«Что где есть в Петербурге» 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700" b="1" dirty="0" smtClean="0"/>
              <a:t>Валерий </a:t>
            </a:r>
            <a:r>
              <a:rPr lang="ru-RU" sz="4700" b="1" dirty="0" err="1" smtClean="0"/>
              <a:t>Горинов</a:t>
            </a:r>
            <a:endParaRPr lang="ru-RU" sz="4700" b="1" dirty="0" smtClean="0"/>
          </a:p>
          <a:p>
            <a:r>
              <a:rPr lang="ru-RU" dirty="0" smtClean="0"/>
              <a:t>Потомственный шеф свои страницы семейного архива заполняет эффектно. </a:t>
            </a:r>
            <a:endParaRPr lang="ru-RU" dirty="0" smtClean="0"/>
          </a:p>
          <a:p>
            <a:r>
              <a:rPr lang="ru-RU" dirty="0" smtClean="0"/>
              <a:t>Начинал </a:t>
            </a:r>
            <a:r>
              <a:rPr lang="ru-RU" dirty="0" smtClean="0"/>
              <a:t>в </a:t>
            </a:r>
            <a:r>
              <a:rPr lang="ru-RU" dirty="0" err="1" smtClean="0"/>
              <a:t>Il</a:t>
            </a:r>
            <a:r>
              <a:rPr lang="ru-RU" dirty="0" smtClean="0"/>
              <a:t> </a:t>
            </a:r>
            <a:r>
              <a:rPr lang="ru-RU" dirty="0" err="1" smtClean="0"/>
              <a:t>Grappolo</a:t>
            </a:r>
            <a:r>
              <a:rPr lang="ru-RU" dirty="0" smtClean="0"/>
              <a:t> и </a:t>
            </a:r>
            <a:r>
              <a:rPr lang="ru-RU" dirty="0" err="1" smtClean="0"/>
              <a:t>Grand</a:t>
            </a:r>
            <a:r>
              <a:rPr lang="ru-RU" dirty="0" smtClean="0"/>
              <a:t> </a:t>
            </a:r>
            <a:r>
              <a:rPr lang="ru-RU" dirty="0" err="1" smtClean="0"/>
              <a:t>Cru</a:t>
            </a:r>
            <a:r>
              <a:rPr lang="ru-RU" dirty="0" smtClean="0"/>
              <a:t>, стажировался в </a:t>
            </a:r>
            <a:r>
              <a:rPr lang="ru-RU" dirty="0" err="1" smtClean="0"/>
              <a:t>мишленовских</a:t>
            </a:r>
            <a:r>
              <a:rPr lang="ru-RU" dirty="0" smtClean="0"/>
              <a:t> </a:t>
            </a:r>
            <a:r>
              <a:rPr lang="ru-RU" dirty="0" err="1" smtClean="0"/>
              <a:t>Quique</a:t>
            </a:r>
            <a:r>
              <a:rPr lang="ru-RU" dirty="0" smtClean="0"/>
              <a:t> </a:t>
            </a:r>
            <a:r>
              <a:rPr lang="ru-RU" dirty="0" err="1" smtClean="0"/>
              <a:t>Dacosta</a:t>
            </a:r>
            <a:r>
              <a:rPr lang="ru-RU" dirty="0" smtClean="0"/>
              <a:t> и </a:t>
            </a:r>
            <a:r>
              <a:rPr lang="ru-RU" dirty="0" err="1" smtClean="0"/>
              <a:t>L'Ambroisie</a:t>
            </a:r>
            <a:r>
              <a:rPr lang="ru-RU" dirty="0" smtClean="0"/>
              <a:t>, а теперь есть и свои звезды — отеля </a:t>
            </a:r>
            <a:r>
              <a:rPr lang="ru-RU" dirty="0" err="1" smtClean="0"/>
              <a:t>Wawelberg</a:t>
            </a:r>
            <a:r>
              <a:rPr lang="ru-RU" dirty="0" smtClean="0"/>
              <a:t>, где в ресторане </a:t>
            </a:r>
            <a:r>
              <a:rPr lang="ru-RU" dirty="0" err="1" smtClean="0"/>
              <a:t>Minerals</a:t>
            </a:r>
            <a:r>
              <a:rPr lang="ru-RU" dirty="0" smtClean="0"/>
              <a:t> он готовит кухню северного модерна: нельму с крыжовником, оленя с рябиной и корюшку с </a:t>
            </a:r>
            <a:r>
              <a:rPr lang="ru-RU" dirty="0" err="1" smtClean="0"/>
              <a:t>кодзи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" name="Содержимое 4" descr="_4normal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336948" y="1600200"/>
            <a:ext cx="3524454" cy="4572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Номинанты премии </a:t>
            </a:r>
            <a:br>
              <a:rPr lang="ru-RU" sz="2400" dirty="0" smtClean="0"/>
            </a:br>
            <a:r>
              <a:rPr lang="ru-RU" sz="2400" dirty="0" smtClean="0"/>
              <a:t>«Что где есть в Петербурге» 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6" name="Содержимое 5" descr="photo_2022-09-13_153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62595" y="1600200"/>
            <a:ext cx="3046809" cy="45720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b="1" dirty="0" err="1" smtClean="0"/>
              <a:t>Minerals</a:t>
            </a:r>
            <a:endParaRPr lang="ru-RU" b="1" dirty="0" smtClean="0"/>
          </a:p>
          <a:p>
            <a:r>
              <a:rPr lang="ru-RU" dirty="0" smtClean="0"/>
              <a:t>Невский проспект 7-9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Номинанты премии </a:t>
            </a:r>
            <a:br>
              <a:rPr lang="ru-RU" sz="2400" dirty="0" smtClean="0"/>
            </a:br>
            <a:r>
              <a:rPr lang="ru-RU" sz="2400" dirty="0" smtClean="0"/>
              <a:t>«Что где есть в Петербурге» 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700" b="1" dirty="0" err="1" smtClean="0"/>
              <a:t>Мурад</a:t>
            </a:r>
            <a:r>
              <a:rPr lang="ru-RU" sz="4700" b="1" dirty="0" smtClean="0"/>
              <a:t> Бердиев</a:t>
            </a:r>
          </a:p>
          <a:p>
            <a:r>
              <a:rPr lang="ru-RU" dirty="0" smtClean="0"/>
              <a:t>Шеф </a:t>
            </a:r>
            <a:r>
              <a:rPr lang="ru-RU" dirty="0" err="1" smtClean="0"/>
              <a:t>Мурад</a:t>
            </a:r>
            <a:r>
              <a:rPr lang="ru-RU" dirty="0" smtClean="0"/>
              <a:t> Бердиев, соратник брата </a:t>
            </a:r>
            <a:r>
              <a:rPr lang="ru-RU" dirty="0" err="1" smtClean="0"/>
              <a:t>Арслана</a:t>
            </a:r>
            <a:r>
              <a:rPr lang="ru-RU" dirty="0" smtClean="0"/>
              <a:t> в его </a:t>
            </a:r>
            <a:r>
              <a:rPr lang="ru-RU" dirty="0" err="1" smtClean="0"/>
              <a:t>хитовом</a:t>
            </a:r>
            <a:r>
              <a:rPr lang="ru-RU" dirty="0" smtClean="0"/>
              <a:t> </a:t>
            </a:r>
            <a:r>
              <a:rPr lang="ru-RU" dirty="0" err="1" smtClean="0"/>
              <a:t>Birch</a:t>
            </a:r>
            <a:r>
              <a:rPr lang="ru-RU" dirty="0" smtClean="0"/>
              <a:t>, к своему морскому ресторану </a:t>
            </a:r>
            <a:r>
              <a:rPr lang="ru-RU" dirty="0" err="1" smtClean="0"/>
              <a:t>Porto</a:t>
            </a:r>
            <a:r>
              <a:rPr lang="ru-RU" dirty="0" smtClean="0"/>
              <a:t> 19 шел всю жизнь—за </a:t>
            </a:r>
            <a:r>
              <a:rPr lang="ru-RU" dirty="0" err="1" smtClean="0"/>
              <a:t>сифуд</a:t>
            </a:r>
            <a:r>
              <a:rPr lang="ru-RU" dirty="0" smtClean="0"/>
              <a:t> взялся еще 19 лет назад в </a:t>
            </a:r>
            <a:r>
              <a:rPr lang="ru-RU" dirty="0" err="1" smtClean="0"/>
              <a:t>Porto</a:t>
            </a:r>
            <a:r>
              <a:rPr lang="ru-RU" dirty="0" smtClean="0"/>
              <a:t> </a:t>
            </a:r>
            <a:r>
              <a:rPr lang="ru-RU" dirty="0" err="1" smtClean="0"/>
              <a:t>Maltese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smtClean="0"/>
              <a:t>За </a:t>
            </a:r>
            <a:r>
              <a:rPr lang="ru-RU" dirty="0" smtClean="0"/>
              <a:t>8 лет дорос там до су-шефа, Азию познавал в </a:t>
            </a:r>
            <a:r>
              <a:rPr lang="ru-RU" dirty="0" err="1" smtClean="0"/>
              <a:t>Buddha-Bar</a:t>
            </a:r>
            <a:r>
              <a:rPr lang="ru-RU" dirty="0" smtClean="0"/>
              <a:t>, Европу — в </a:t>
            </a:r>
            <a:r>
              <a:rPr lang="ru-RU" dirty="0" err="1" smtClean="0"/>
              <a:t>Schengen</a:t>
            </a:r>
            <a:r>
              <a:rPr lang="ru-RU" dirty="0" smtClean="0"/>
              <a:t> и на своей кухне объединил все это в яркое меню с осьминогом в </a:t>
            </a:r>
            <a:r>
              <a:rPr lang="ru-RU" dirty="0" err="1" smtClean="0"/>
              <a:t>минестроне</a:t>
            </a:r>
            <a:r>
              <a:rPr lang="ru-RU" dirty="0" smtClean="0"/>
              <a:t> и лососем в пирогах.</a:t>
            </a:r>
          </a:p>
          <a:p>
            <a:endParaRPr lang="ru-RU" dirty="0"/>
          </a:p>
        </p:txBody>
      </p:sp>
      <p:pic>
        <p:nvPicPr>
          <p:cNvPr id="5" name="Содержимое 4" descr="_5normal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415847" y="1623060"/>
            <a:ext cx="3366655" cy="452628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Номинанты премии </a:t>
            </a:r>
            <a:br>
              <a:rPr lang="ru-RU" sz="2700" dirty="0" smtClean="0"/>
            </a:br>
            <a:r>
              <a:rPr lang="ru-RU" sz="2700" dirty="0" smtClean="0"/>
              <a:t>«Что где есть в Петербурге»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origi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90203" y="1623060"/>
            <a:ext cx="3391593" cy="452628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b="1" dirty="0" err="1" smtClean="0"/>
              <a:t>Porto</a:t>
            </a:r>
            <a:r>
              <a:rPr lang="ru-RU" b="1" dirty="0" smtClean="0"/>
              <a:t> 19</a:t>
            </a:r>
          </a:p>
          <a:p>
            <a:r>
              <a:rPr lang="ru-RU" dirty="0" smtClean="0"/>
              <a:t>Большая Зеленина ул., 19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Номинанты премии </a:t>
            </a:r>
            <a:br>
              <a:rPr lang="ru-RU" dirty="0" smtClean="0"/>
            </a:br>
            <a:r>
              <a:rPr lang="ru-RU" dirty="0" smtClean="0"/>
              <a:t>«Что где есть в Петербурге»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Если вы хотите узнать еще больше о лучших </a:t>
            </a:r>
          </a:p>
          <a:p>
            <a:r>
              <a:rPr lang="ru-RU" b="1" dirty="0" smtClean="0"/>
              <a:t>Людях</a:t>
            </a:r>
          </a:p>
          <a:p>
            <a:r>
              <a:rPr lang="ru-RU" sz="3200" b="1" dirty="0" smtClean="0"/>
              <a:t>Заведениях </a:t>
            </a:r>
          </a:p>
          <a:p>
            <a:r>
              <a:rPr lang="ru-RU" sz="3600" b="1" dirty="0" smtClean="0"/>
              <a:t>Блюдах и напитках</a:t>
            </a:r>
          </a:p>
          <a:p>
            <a:r>
              <a:rPr lang="ru-RU" dirty="0" smtClean="0"/>
              <a:t>Нашего города</a:t>
            </a:r>
          </a:p>
          <a:p>
            <a:r>
              <a:rPr lang="ru-RU" dirty="0" smtClean="0"/>
              <a:t>Переходите по ссылке </a:t>
            </a:r>
          </a:p>
          <a:p>
            <a:r>
              <a:rPr lang="en-US" sz="4000" b="1" dirty="0" smtClean="0"/>
              <a:t>https://best-restaurant.sobaka.ru/</a:t>
            </a:r>
            <a:endParaRPr lang="ru-RU" sz="40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445</Words>
  <Application>Microsoft Office PowerPoint</Application>
  <PresentationFormat>Экран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Солнцестояние</vt:lpstr>
      <vt:lpstr>Аспект</vt:lpstr>
      <vt:lpstr>Эркер</vt:lpstr>
      <vt:lpstr>Апекс</vt:lpstr>
      <vt:lpstr>1_Апекс</vt:lpstr>
      <vt:lpstr>2_Апекс</vt:lpstr>
      <vt:lpstr>Яркая</vt:lpstr>
      <vt:lpstr>«Прорыв года  среди  шеф-поваров»</vt:lpstr>
      <vt:lpstr>Номинанты премии  «Что где есть в Петербурге»  </vt:lpstr>
      <vt:lpstr>Номинанты премии  «Что где есть в Петербурге»  </vt:lpstr>
      <vt:lpstr>Номинанты премии  «Что где есть в Петербурге»    </vt:lpstr>
      <vt:lpstr>Номинанты премии  «Что где есть в Петербурге»  </vt:lpstr>
      <vt:lpstr>Номинанты премии  «Что где есть в Петербурге»  </vt:lpstr>
      <vt:lpstr>Номинанты премии  «Что где есть в Петербурге»  </vt:lpstr>
      <vt:lpstr>Номинанты премии  «Что где есть в Петербурге»  </vt:lpstr>
      <vt:lpstr>Номинанты премии  «Что где есть в Петербурге»  </vt:lpstr>
      <vt:lpstr>Номинанты премии  «Что где есть в Петербурге»  </vt:lpstr>
      <vt:lpstr>Номинанты премии  «Что где есть в Петербурге»  </vt:lpstr>
      <vt:lpstr>Номинанты премии  «Что где есть в Петербурге»  </vt:lpstr>
      <vt:lpstr>Номинанты премии  «Что где есть в Петербурге»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Biblioteka</dc:creator>
  <cp:lastModifiedBy>Biblioteka</cp:lastModifiedBy>
  <cp:revision>15</cp:revision>
  <dcterms:created xsi:type="dcterms:W3CDTF">2022-09-29T06:31:43Z</dcterms:created>
  <dcterms:modified xsi:type="dcterms:W3CDTF">2022-09-30T05:46:40Z</dcterms:modified>
</cp:coreProperties>
</file>