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6858000" type="screen4x3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1B54-BDB8-411B-8C50-6A2C2B62513F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49A9DC-420B-4A14-B844-6FC002366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7004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31B54-BDB8-411B-8C50-6A2C2B62513F}" type="datetimeFigureOut">
              <a:rPr lang="ru-RU" smtClean="0"/>
              <a:t>01.11.2022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49A9DC-420B-4A14-B844-6FC00236663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3565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000" b="1" i="1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Разработчик:</a:t>
            </a:r>
            <a:br>
              <a:rPr lang="ru-RU" altLang="ru-RU" sz="2000" b="1" i="1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altLang="ru-RU" sz="2000" b="1" i="1" smtClean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Методист – Саенко И.Н.</a:t>
            </a:r>
            <a:endParaRPr lang="ru-RU" altLang="ru-RU" sz="2000" b="1" i="1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767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8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Цели, задачи занятия</a:t>
            </a:r>
            <a:endParaRPr lang="ru-RU" alt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0169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altLang="ru-RU" sz="2800" b="1" i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Учебные вопросы</a:t>
            </a:r>
            <a:endParaRPr lang="ru-RU" altLang="ru-RU" sz="2800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851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7318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8357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726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307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332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17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702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7971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6980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8283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093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8692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1803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227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08283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2184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38660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5139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8149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1363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3444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6585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4402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6820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4183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2400" b="1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1800" b="1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69775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</Words>
  <Application>Microsoft Office PowerPoint</Application>
  <PresentationFormat>Экран (4:3)</PresentationFormat>
  <Paragraphs>4</Paragraphs>
  <Slides>29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4" baseType="lpstr">
      <vt:lpstr>Arial</vt:lpstr>
      <vt:lpstr>Calibri</vt:lpstr>
      <vt:lpstr>Calibri Light</vt:lpstr>
      <vt:lpstr>Times New Roman</vt:lpstr>
      <vt:lpstr>Тема Office</vt:lpstr>
      <vt:lpstr>Разработчик:  Методист – Саенко И.Н.</vt:lpstr>
      <vt:lpstr>Цели, задачи занятия</vt:lpstr>
      <vt:lpstr>Учебные вопросы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Разработчик:  Методист – Саенко И.Н.</dc:title>
  <dc:creator>dpo</dc:creator>
  <cp:lastModifiedBy>dpo</cp:lastModifiedBy>
  <cp:revision>1</cp:revision>
  <dcterms:created xsi:type="dcterms:W3CDTF">2022-11-01T13:54:01Z</dcterms:created>
  <dcterms:modified xsi:type="dcterms:W3CDTF">2022-11-01T13:54:01Z</dcterms:modified>
</cp:coreProperties>
</file>