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76" r:id="rId2"/>
    <p:sldId id="275" r:id="rId3"/>
    <p:sldId id="277" r:id="rId4"/>
    <p:sldId id="278" r:id="rId5"/>
    <p:sldId id="279" r:id="rId6"/>
    <p:sldId id="280" r:id="rId7"/>
    <p:sldId id="281" r:id="rId8"/>
    <p:sldId id="261" r:id="rId9"/>
    <p:sldId id="263" r:id="rId10"/>
    <p:sldId id="293" r:id="rId11"/>
    <p:sldId id="268" r:id="rId12"/>
    <p:sldId id="269" r:id="rId13"/>
    <p:sldId id="271" r:id="rId14"/>
    <p:sldId id="270" r:id="rId15"/>
    <p:sldId id="265" r:id="rId16"/>
    <p:sldId id="266" r:id="rId17"/>
    <p:sldId id="272" r:id="rId18"/>
    <p:sldId id="262" r:id="rId19"/>
    <p:sldId id="267" r:id="rId20"/>
    <p:sldId id="282" r:id="rId21"/>
    <p:sldId id="284" r:id="rId22"/>
    <p:sldId id="292" r:id="rId23"/>
    <p:sldId id="297" r:id="rId24"/>
    <p:sldId id="288" r:id="rId25"/>
    <p:sldId id="286" r:id="rId26"/>
    <p:sldId id="287" r:id="rId27"/>
    <p:sldId id="291" r:id="rId28"/>
    <p:sldId id="290" r:id="rId29"/>
    <p:sldId id="294" r:id="rId30"/>
    <p:sldId id="296" r:id="rId31"/>
  </p:sldIdLst>
  <p:sldSz cx="9144000" cy="5143500" type="screen16x9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4BE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34587" autoAdjust="0"/>
    <p:restoredTop sz="47585" autoAdjust="0"/>
  </p:normalViewPr>
  <p:slideViewPr>
    <p:cSldViewPr>
      <p:cViewPr>
        <p:scale>
          <a:sx n="130" d="100"/>
          <a:sy n="130" d="100"/>
        </p:scale>
        <p:origin x="-990" y="-3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3828" y="-6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D:\&#1044;&#1054;&#1050;&#1059;&#1052;&#1045;&#1053;&#1058;&#1067;\&#1044;&#1054;&#1050;&#1059;&#1052;&#1045;&#1053;&#1058;&#1067;\&#1057;&#1054;&#1042;&#1045;&#1058;%20&#1056;&#1059;&#1050;&#1054;&#1042;&#1054;&#1044;&#1057;&#1058;&#1042;&#1040;\2014-2015\31.12.14\31.12.2014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C:\Users\ubtk\Desktop\&#1048;&#1090;&#1086;&#1075;&#1080;%20&#1076;&#1083;&#1103;%20&#1076;&#1080;&#1072;&#1075;&#1088;&#1072;&#1084;&#1084;&#1099;%20&#1087;&#1086;%20&#1082;&#1072;&#1095;&#1077;&#1089;&#1090;&#1074;&#1091;%20&#1079;&#1085;&#1072;&#1085;&#1080;&#1081;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66666666666671"/>
          <c:y val="0.15232024140694991"/>
          <c:w val="0.8333333333333337"/>
          <c:h val="0.83108806010027192"/>
        </c:manualLayout>
      </c:layout>
      <c:pie3DChart>
        <c:varyColors val="1"/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% </a:t>
            </a:r>
            <a:r>
              <a:rPr lang="ru-RU" dirty="0" smtClean="0"/>
              <a:t>отчислений по отделениям</a:t>
            </a:r>
            <a:endParaRPr lang="ru-RU" dirty="0"/>
          </a:p>
        </c:rich>
      </c:tx>
      <c:layout>
        <c:manualLayout>
          <c:xMode val="edge"/>
          <c:yMode val="edge"/>
          <c:x val="0.29399475065616792"/>
          <c:y val="5.3124999999999999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666666666666669"/>
          <c:y val="0.10887500000000003"/>
          <c:w val="0.56081971784776907"/>
          <c:h val="0.697375000000000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отчислений</c:v>
                </c:pt>
              </c:strCache>
            </c:strRef>
          </c:tx>
          <c:spPr>
            <a:effectLst>
              <a:innerShdw blurRad="114300">
                <a:prstClr val="black"/>
              </a:innerShdw>
            </a:effectLst>
          </c:spPr>
          <c:explosion val="25"/>
          <c:dPt>
            <c:idx val="0"/>
            <c:bubble3D val="0"/>
            <c:spPr>
              <a:solidFill>
                <a:srgbClr val="FFC000"/>
              </a:solidFill>
              <a:effectLst>
                <a:innerShdw blurRad="114300">
                  <a:prstClr val="black"/>
                </a:innerShdw>
              </a:effectLst>
            </c:spPr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effectLst>
                <a:innerShdw blurRad="114300">
                  <a:prstClr val="black"/>
                </a:innerShdw>
              </a:effectLst>
            </c:spPr>
          </c:dPt>
          <c:dPt>
            <c:idx val="4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8.9629757217847772E-2"/>
                  <c:y val="7.4319635826771702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6,0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6686975065616802"/>
                  <c:y val="7.2170275590551182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5,3</a:t>
                    </a:r>
                    <a:r>
                      <a:rPr lang="ru-RU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8,7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10,2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8,0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2">
                  <a:lumMod val="20000"/>
                  <a:lumOff val="80000"/>
                </a:schemeClr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Туризм</c:v>
                </c:pt>
                <c:pt idx="1">
                  <c:v>Гостиничный сервис</c:v>
                </c:pt>
                <c:pt idx="2">
                  <c:v>Ресторанный сервис</c:v>
                </c:pt>
                <c:pt idx="3">
                  <c:v>Общеобр. Подготовка</c:v>
                </c:pt>
                <c:pt idx="4">
                  <c:v>Коммерции и строительства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6</c:v>
                </c:pt>
                <c:pt idx="1">
                  <c:v>5.3</c:v>
                </c:pt>
                <c:pt idx="2">
                  <c:v>8.7000000000000011</c:v>
                </c:pt>
                <c:pt idx="3">
                  <c:v>10.200000000000001</c:v>
                </c:pt>
                <c:pt idx="4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7124064960629948"/>
          <c:y val="0.1942824803149607"/>
          <c:w val="0.3287593503937008"/>
          <c:h val="0.57343503937007889"/>
        </c:manualLayout>
      </c:layout>
      <c:overlay val="0"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2012-2013</c:v>
                </c:pt>
              </c:strCache>
            </c:strRef>
          </c:tx>
          <c:spPr>
            <a:solidFill>
              <a:srgbClr val="CC04BE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Коммерции и строительства</c:v>
                </c:pt>
                <c:pt idx="1">
                  <c:v>Общеобразовательной подготовки</c:v>
                </c:pt>
                <c:pt idx="2">
                  <c:v>Ресторанного сервиса</c:v>
                </c:pt>
                <c:pt idx="3">
                  <c:v>Гостиничного сервиса</c:v>
                </c:pt>
                <c:pt idx="4">
                  <c:v>Туризма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10.9</c:v>
                </c:pt>
                <c:pt idx="1">
                  <c:v>9.1</c:v>
                </c:pt>
                <c:pt idx="2">
                  <c:v>12</c:v>
                </c:pt>
                <c:pt idx="3">
                  <c:v>9</c:v>
                </c:pt>
                <c:pt idx="4">
                  <c:v>10.1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2013-2014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Коммерции и строительства</c:v>
                </c:pt>
                <c:pt idx="1">
                  <c:v>Общеобразовательной подготовки</c:v>
                </c:pt>
                <c:pt idx="2">
                  <c:v>Ресторанного сервиса</c:v>
                </c:pt>
                <c:pt idx="3">
                  <c:v>Гостиничного сервиса</c:v>
                </c:pt>
                <c:pt idx="4">
                  <c:v>Туризма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7.7</c:v>
                </c:pt>
                <c:pt idx="1">
                  <c:v>6.3</c:v>
                </c:pt>
                <c:pt idx="2">
                  <c:v>7</c:v>
                </c:pt>
                <c:pt idx="3">
                  <c:v>7.2</c:v>
                </c:pt>
                <c:pt idx="4">
                  <c:v>8.7000000000000011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2014-2015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Коммерции и строительства</c:v>
                </c:pt>
                <c:pt idx="1">
                  <c:v>Общеобразовательной подготовки</c:v>
                </c:pt>
                <c:pt idx="2">
                  <c:v>Ресторанного сервиса</c:v>
                </c:pt>
                <c:pt idx="3">
                  <c:v>Гостиничного сервиса</c:v>
                </c:pt>
                <c:pt idx="4">
                  <c:v>Туризма</c:v>
                </c:pt>
              </c:strCache>
            </c:strRef>
          </c:cat>
          <c:val>
            <c:numRef>
              <c:f>Лист1!$D$2:$D$6</c:f>
              <c:numCache>
                <c:formatCode>0.0</c:formatCode>
                <c:ptCount val="5"/>
                <c:pt idx="0">
                  <c:v>8</c:v>
                </c:pt>
                <c:pt idx="1">
                  <c:v>10.200000000000001</c:v>
                </c:pt>
                <c:pt idx="2">
                  <c:v>8.7000000000000011</c:v>
                </c:pt>
                <c:pt idx="3">
                  <c:v>5.3</c:v>
                </c:pt>
                <c:pt idx="4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501120"/>
        <c:axId val="158507008"/>
      </c:barChart>
      <c:catAx>
        <c:axId val="1585011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/>
                </a:solidFill>
              </a:defRPr>
            </a:pPr>
            <a:endParaRPr lang="ru-RU"/>
          </a:p>
        </c:txPr>
        <c:crossAx val="158507008"/>
        <c:crosses val="autoZero"/>
        <c:auto val="1"/>
        <c:lblAlgn val="ctr"/>
        <c:lblOffset val="100"/>
        <c:noMultiLvlLbl val="0"/>
      </c:catAx>
      <c:valAx>
        <c:axId val="158507008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/>
                </a:solidFill>
              </a:defRPr>
            </a:pPr>
            <a:endParaRPr lang="ru-RU"/>
          </a:p>
        </c:txPr>
        <c:crossAx val="15850112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solidFill>
            <a:schemeClr val="bg1"/>
          </a:solidFill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/>
              <a:t>Качество знаний (среднее)</a:t>
            </a:r>
          </a:p>
          <a:p>
            <a:pPr>
              <a:defRPr/>
            </a:pPr>
            <a:r>
              <a:rPr lang="ru-RU" dirty="0"/>
              <a:t> по отделениям колледжа</a:t>
            </a:r>
          </a:p>
          <a:p>
            <a:pPr>
              <a:defRPr/>
            </a:pPr>
            <a:r>
              <a:rPr lang="ru-RU" dirty="0"/>
              <a:t> за 2014/2015 учебного года</a:t>
            </a:r>
          </a:p>
        </c:rich>
      </c:tx>
      <c:layout>
        <c:manualLayout>
          <c:xMode val="edge"/>
          <c:yMode val="edge"/>
          <c:x val="0.20151135784654636"/>
          <c:y val="2.154700106931077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705430030780208"/>
          <c:y val="0.22952649570101991"/>
          <c:w val="0.66851831199536049"/>
          <c:h val="0.77047350429898065"/>
        </c:manualLayout>
      </c:layout>
      <c:pieChart>
        <c:varyColors val="1"/>
        <c:ser>
          <c:idx val="0"/>
          <c:order val="0"/>
          <c:tx>
            <c:strRef>
              <c:f>итоги!$A$3</c:f>
              <c:strCache>
                <c:ptCount val="1"/>
                <c:pt idx="0">
                  <c:v>Отделение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h="139700"/>
            </a:sp3d>
          </c:spPr>
          <c:dLbls>
            <c:dLbl>
              <c:idx val="0"/>
              <c:layout>
                <c:manualLayout>
                  <c:x val="5.386516369208112E-3"/>
                  <c:y val="1.8451443569553805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Общеобразовательной подготовки                   </a:t>
                    </a:r>
                    <a:r>
                      <a:rPr lang="en-US" sz="1600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2.1355584283307867E-2"/>
                  <c:y val="-1.4977212815718299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Коммерции и строительства</a:t>
                    </a:r>
                    <a:r>
                      <a:rPr lang="en-US" sz="1600" b="1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2.8720805421710467E-2"/>
                  <c:y val="-5.5301551358367833E-2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Ресторанного сервиса</a:t>
                    </a:r>
                    <a:r>
                      <a:rPr lang="en-US" sz="1600" b="1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0.14393323081271453"/>
                  <c:y val="-0.10690074851754651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rPr>
                      <a:t>Туризма</a:t>
                    </a:r>
                    <a:r>
                      <a:rPr lang="en-US" sz="1600" dirty="0">
                        <a:solidFill>
                          <a:schemeClr val="tx1"/>
                        </a:solidFill>
                      </a:rPr>
                      <a:t>
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9.9595000167355299E-2"/>
                  <c:y val="0.12712122095849129"/>
                </c:manualLayout>
              </c:layout>
              <c:tx>
                <c:rich>
                  <a:bodyPr/>
                  <a:lstStyle/>
                  <a:p>
                    <a:pPr>
                      <a:defRPr sz="1600">
                        <a:solidFill>
                          <a:schemeClr val="tx1"/>
                        </a:solidFill>
                      </a:defRPr>
                    </a:pPr>
                    <a:r>
                      <a:rPr lang="ru-RU" sz="16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Гостиничного</a:t>
                    </a:r>
                    <a:r>
                      <a:rPr lang="ru-RU" sz="1600" b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 сервиса</a:t>
                    </a:r>
                    <a:r>
                      <a:rPr lang="en-US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
</a:t>
                    </a:r>
                    <a:endParaRPr lang="en-US" sz="1600" b="1" dirty="0">
                      <a:solidFill>
                        <a:schemeClr val="tx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pPr/>
              <c:showLegendKey val="0"/>
              <c:showVal val="0"/>
              <c:showCatName val="0"/>
              <c:showSerName val="1"/>
              <c:showPercent val="1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>
                  <a:solidFill>
                    <a:schemeClr val="bg1">
                      <a:lumMod val="10000"/>
                    </a:schemeClr>
                  </a:solidFill>
                </a:ln>
              </c:spPr>
            </c:leaderLines>
          </c:dLbls>
          <c:val>
            <c:numRef>
              <c:f>итоги!$A$4:$A$8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</c:numCache>
            </c:numRef>
          </c:val>
        </c:ser>
        <c:ser>
          <c:idx val="1"/>
          <c:order val="1"/>
          <c:tx>
            <c:strRef>
              <c:f>итоги!$B$3</c:f>
              <c:strCache>
                <c:ptCount val="1"/>
                <c:pt idx="0">
                  <c:v>Качество знаний по группам (%)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>
                  <a:solidFill>
                    <a:schemeClr val="bg1">
                      <a:lumMod val="10000"/>
                    </a:schemeClr>
                  </a:solidFill>
                </a:ln>
              </c:spPr>
            </c:leaderLines>
          </c:dLbls>
          <c:val>
            <c:numRef>
              <c:f>итоги!$B$4:$B$8</c:f>
              <c:numCache>
                <c:formatCode>0.0</c:formatCode>
                <c:ptCount val="5"/>
                <c:pt idx="0">
                  <c:v>61.935748921892099</c:v>
                </c:pt>
                <c:pt idx="1">
                  <c:v>69.575835054261248</c:v>
                </c:pt>
                <c:pt idx="2">
                  <c:v>48.288956454280445</c:v>
                </c:pt>
                <c:pt idx="3">
                  <c:v>36.988924214226472</c:v>
                </c:pt>
                <c:pt idx="4">
                  <c:v>55.680077076943746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"/>
      </c:pieChart>
    </c:plotArea>
    <c:plotVisOnly val="1"/>
    <c:dispBlanksAs val="zero"/>
    <c:showDLblsOverMax val="0"/>
  </c:chart>
  <c:spPr>
    <a:scene3d>
      <a:camera prst="orthographicFront"/>
      <a:lightRig rig="threePt" dir="t"/>
    </a:scene3d>
    <a:sp3d>
      <a:bevelT/>
    </a:sp3d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CC9DFA-874E-48EC-A73A-53C8EA9DAE13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F674E7-3124-4E24-AD8F-CF236F466CB5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ТУРИЗМ</a:t>
          </a:r>
          <a:endParaRPr lang="ru-RU" b="1" dirty="0">
            <a:solidFill>
              <a:schemeClr val="tx1"/>
            </a:solidFill>
          </a:endParaRPr>
        </a:p>
      </dgm:t>
    </dgm:pt>
    <dgm:pt modelId="{C274D7CB-2D85-44F5-8958-1A0AA390E560}" type="parTrans" cxnId="{741C2DEC-C30B-4A43-98DE-C14381F95ABA}">
      <dgm:prSet/>
      <dgm:spPr/>
      <dgm:t>
        <a:bodyPr/>
        <a:lstStyle/>
        <a:p>
          <a:endParaRPr lang="ru-RU"/>
        </a:p>
      </dgm:t>
    </dgm:pt>
    <dgm:pt modelId="{5631ECD5-BDA1-4E54-B1DB-5A3B7E6BA477}" type="sibTrans" cxnId="{741C2DEC-C30B-4A43-98DE-C14381F95ABA}">
      <dgm:prSet/>
      <dgm:spPr/>
      <dgm:t>
        <a:bodyPr/>
        <a:lstStyle/>
        <a:p>
          <a:endParaRPr lang="ru-RU"/>
        </a:p>
      </dgm:t>
    </dgm:pt>
    <dgm:pt modelId="{7A80DEEA-6000-4346-910E-6946CC970E7D}">
      <dgm:prSet phldrT="[Текст]"/>
      <dgm:spPr/>
      <dgm:t>
        <a:bodyPr/>
        <a:lstStyle/>
        <a:p>
          <a:r>
            <a:rPr lang="ru-RU" b="1" dirty="0" smtClean="0"/>
            <a:t>гр. 127 </a:t>
          </a:r>
          <a:r>
            <a:rPr lang="ru-RU" dirty="0" smtClean="0"/>
            <a:t>Игнатьева В.В. –</a:t>
          </a:r>
          <a:r>
            <a:rPr lang="ru-RU" b="1" dirty="0" smtClean="0"/>
            <a:t> 4 </a:t>
          </a:r>
          <a:r>
            <a:rPr lang="ru-RU" dirty="0" smtClean="0"/>
            <a:t>чел.</a:t>
          </a:r>
          <a:endParaRPr lang="ru-RU" dirty="0"/>
        </a:p>
      </dgm:t>
    </dgm:pt>
    <dgm:pt modelId="{B56AF205-5EC1-48D8-B8B1-20BB6A241204}" type="parTrans" cxnId="{C19EAF83-169E-4878-9AA6-E92B36F13066}">
      <dgm:prSet/>
      <dgm:spPr/>
      <dgm:t>
        <a:bodyPr/>
        <a:lstStyle/>
        <a:p>
          <a:endParaRPr lang="ru-RU"/>
        </a:p>
      </dgm:t>
    </dgm:pt>
    <dgm:pt modelId="{CFB5B312-E23A-45D6-ABDA-117196A8376B}" type="sibTrans" cxnId="{C19EAF83-169E-4878-9AA6-E92B36F13066}">
      <dgm:prSet/>
      <dgm:spPr/>
      <dgm:t>
        <a:bodyPr/>
        <a:lstStyle/>
        <a:p>
          <a:endParaRPr lang="ru-RU"/>
        </a:p>
      </dgm:t>
    </dgm:pt>
    <dgm:pt modelId="{1EB224BF-E4ED-430E-A7A0-3AB2EACB4EC5}">
      <dgm:prSet phldrT="[Текст]"/>
      <dgm:spPr/>
      <dgm:t>
        <a:bodyPr/>
        <a:lstStyle/>
        <a:p>
          <a:r>
            <a:rPr lang="ru-RU" b="1" dirty="0" smtClean="0"/>
            <a:t>гр. 195  </a:t>
          </a:r>
          <a:r>
            <a:rPr lang="ru-RU" dirty="0" smtClean="0"/>
            <a:t>Евсеева Е.В. – </a:t>
          </a:r>
          <a:r>
            <a:rPr lang="ru-RU" b="1" dirty="0" smtClean="0"/>
            <a:t>4 </a:t>
          </a:r>
          <a:r>
            <a:rPr lang="ru-RU" dirty="0" smtClean="0"/>
            <a:t>чел.</a:t>
          </a:r>
          <a:endParaRPr lang="ru-RU" dirty="0"/>
        </a:p>
      </dgm:t>
    </dgm:pt>
    <dgm:pt modelId="{6571808C-D460-4E97-A0F6-7CC9324A3B7D}" type="parTrans" cxnId="{FB8F5156-71CD-49F8-AB37-4F4CAA68096F}">
      <dgm:prSet/>
      <dgm:spPr/>
      <dgm:t>
        <a:bodyPr/>
        <a:lstStyle/>
        <a:p>
          <a:endParaRPr lang="ru-RU"/>
        </a:p>
      </dgm:t>
    </dgm:pt>
    <dgm:pt modelId="{2344E2DB-AC30-4F81-AD52-6F563A58D098}" type="sibTrans" cxnId="{FB8F5156-71CD-49F8-AB37-4F4CAA68096F}">
      <dgm:prSet/>
      <dgm:spPr/>
      <dgm:t>
        <a:bodyPr/>
        <a:lstStyle/>
        <a:p>
          <a:endParaRPr lang="ru-RU"/>
        </a:p>
      </dgm:t>
    </dgm:pt>
    <dgm:pt modelId="{6299215F-99B3-43D1-A6F1-7C9BF7C4A4B3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ГОСТИНИЧНЫЙ СЕРВИС</a:t>
          </a:r>
          <a:endParaRPr lang="ru-RU" b="1" dirty="0">
            <a:solidFill>
              <a:schemeClr val="tx1"/>
            </a:solidFill>
          </a:endParaRPr>
        </a:p>
      </dgm:t>
    </dgm:pt>
    <dgm:pt modelId="{4E6E4973-1DD8-4B4B-B785-52698F29E5C3}" type="parTrans" cxnId="{DD687A33-3EF3-44F2-B32C-547476B82BCC}">
      <dgm:prSet/>
      <dgm:spPr/>
      <dgm:t>
        <a:bodyPr/>
        <a:lstStyle/>
        <a:p>
          <a:endParaRPr lang="ru-RU"/>
        </a:p>
      </dgm:t>
    </dgm:pt>
    <dgm:pt modelId="{C5A9E963-01BB-4398-AAA9-0941522C0993}" type="sibTrans" cxnId="{DD687A33-3EF3-44F2-B32C-547476B82BCC}">
      <dgm:prSet/>
      <dgm:spPr/>
      <dgm:t>
        <a:bodyPr/>
        <a:lstStyle/>
        <a:p>
          <a:endParaRPr lang="ru-RU"/>
        </a:p>
      </dgm:t>
    </dgm:pt>
    <dgm:pt modelId="{08BCF4EC-DE53-4D2F-8AA3-5C4C065FDB1B}">
      <dgm:prSet phldrT="[Текст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ru-RU" b="1" dirty="0" smtClean="0"/>
            <a:t>гр. 235  </a:t>
          </a:r>
          <a:r>
            <a:rPr lang="ru-RU" dirty="0" err="1" smtClean="0"/>
            <a:t>Балышева</a:t>
          </a:r>
          <a:r>
            <a:rPr lang="ru-RU" dirty="0" smtClean="0"/>
            <a:t> Е.Л. – </a:t>
          </a:r>
          <a:r>
            <a:rPr lang="ru-RU" b="1" dirty="0" smtClean="0"/>
            <a:t>7 </a:t>
          </a:r>
          <a:r>
            <a:rPr lang="ru-RU" dirty="0" smtClean="0"/>
            <a:t>чел.</a:t>
          </a:r>
          <a:endParaRPr lang="ru-RU" dirty="0"/>
        </a:p>
      </dgm:t>
    </dgm:pt>
    <dgm:pt modelId="{77C7C953-C066-45BD-AB3A-BF17210C2A7F}" type="parTrans" cxnId="{FDAF48E5-4DCE-4E34-89E6-1DBDEF97AA9C}">
      <dgm:prSet/>
      <dgm:spPr/>
      <dgm:t>
        <a:bodyPr/>
        <a:lstStyle/>
        <a:p>
          <a:endParaRPr lang="ru-RU"/>
        </a:p>
      </dgm:t>
    </dgm:pt>
    <dgm:pt modelId="{54D36F76-A8F4-42DF-8446-526EFB6D6007}" type="sibTrans" cxnId="{FDAF48E5-4DCE-4E34-89E6-1DBDEF97AA9C}">
      <dgm:prSet/>
      <dgm:spPr/>
      <dgm:t>
        <a:bodyPr/>
        <a:lstStyle/>
        <a:p>
          <a:endParaRPr lang="ru-RU"/>
        </a:p>
      </dgm:t>
    </dgm:pt>
    <dgm:pt modelId="{71B7F5D7-8935-4C5D-9316-C2178ABB2D92}">
      <dgm:prSet phldrT="[Текст]"/>
      <dgm:spPr/>
      <dgm:t>
        <a:bodyPr/>
        <a:lstStyle/>
        <a:p>
          <a:r>
            <a:rPr lang="ru-RU" b="1" dirty="0" smtClean="0"/>
            <a:t>гр. 243  </a:t>
          </a:r>
          <a:r>
            <a:rPr lang="ru-RU" dirty="0" err="1" smtClean="0"/>
            <a:t>Дударева</a:t>
          </a:r>
          <a:r>
            <a:rPr lang="ru-RU" dirty="0" smtClean="0"/>
            <a:t> С.А. –</a:t>
          </a:r>
          <a:r>
            <a:rPr lang="ru-RU" b="1" dirty="0" smtClean="0"/>
            <a:t> 6  </a:t>
          </a:r>
          <a:r>
            <a:rPr lang="ru-RU" dirty="0" smtClean="0"/>
            <a:t>чел.</a:t>
          </a:r>
          <a:endParaRPr lang="ru-RU" dirty="0"/>
        </a:p>
      </dgm:t>
    </dgm:pt>
    <dgm:pt modelId="{A882FEAE-DEBD-40AD-99E6-1BF2C66258F5}" type="parTrans" cxnId="{DC70671D-A112-4996-8BBF-2CF372CDC7BA}">
      <dgm:prSet/>
      <dgm:spPr/>
      <dgm:t>
        <a:bodyPr/>
        <a:lstStyle/>
        <a:p>
          <a:endParaRPr lang="ru-RU"/>
        </a:p>
      </dgm:t>
    </dgm:pt>
    <dgm:pt modelId="{4B9D4AF2-B1FD-4F0D-A839-94D1D2B4A2C0}" type="sibTrans" cxnId="{DC70671D-A112-4996-8BBF-2CF372CDC7BA}">
      <dgm:prSet/>
      <dgm:spPr/>
      <dgm:t>
        <a:bodyPr/>
        <a:lstStyle/>
        <a:p>
          <a:endParaRPr lang="ru-RU"/>
        </a:p>
      </dgm:t>
    </dgm:pt>
    <dgm:pt modelId="{09FDE12B-127C-41A5-966E-E46F2324396D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ОБЩЕОБР. ПОДГОТОВКА</a:t>
          </a:r>
          <a:endParaRPr lang="ru-RU" b="1" dirty="0">
            <a:solidFill>
              <a:schemeClr val="tx1"/>
            </a:solidFill>
          </a:endParaRPr>
        </a:p>
      </dgm:t>
    </dgm:pt>
    <dgm:pt modelId="{A528D4C0-B3E0-4D01-9122-666B84AD4C4E}" type="parTrans" cxnId="{131668A4-904B-4ECC-AA37-E4B532925D36}">
      <dgm:prSet/>
      <dgm:spPr/>
      <dgm:t>
        <a:bodyPr/>
        <a:lstStyle/>
        <a:p>
          <a:endParaRPr lang="ru-RU"/>
        </a:p>
      </dgm:t>
    </dgm:pt>
    <dgm:pt modelId="{BC17801A-A114-42E3-87B9-D3930D9BFCCF}" type="sibTrans" cxnId="{131668A4-904B-4ECC-AA37-E4B532925D36}">
      <dgm:prSet/>
      <dgm:spPr/>
      <dgm:t>
        <a:bodyPr/>
        <a:lstStyle/>
        <a:p>
          <a:endParaRPr lang="ru-RU"/>
        </a:p>
      </dgm:t>
    </dgm:pt>
    <dgm:pt modelId="{8730685B-C960-42E1-B53E-3111B0D7F162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РЕСТОРАННЫЙ СЕРВИС</a:t>
          </a:r>
          <a:endParaRPr lang="ru-RU" b="1" dirty="0">
            <a:solidFill>
              <a:schemeClr val="tx1"/>
            </a:solidFill>
          </a:endParaRPr>
        </a:p>
      </dgm:t>
    </dgm:pt>
    <dgm:pt modelId="{6E80F4A2-0A34-42AB-A387-E8B756526265}" type="parTrans" cxnId="{6375C403-2CE1-490F-8918-85487FE891FB}">
      <dgm:prSet/>
      <dgm:spPr/>
      <dgm:t>
        <a:bodyPr/>
        <a:lstStyle/>
        <a:p>
          <a:endParaRPr lang="ru-RU"/>
        </a:p>
      </dgm:t>
    </dgm:pt>
    <dgm:pt modelId="{EC5C6959-BF38-48EB-B2E3-21621D84A4E8}" type="sibTrans" cxnId="{6375C403-2CE1-490F-8918-85487FE891FB}">
      <dgm:prSet/>
      <dgm:spPr/>
      <dgm:t>
        <a:bodyPr/>
        <a:lstStyle/>
        <a:p>
          <a:endParaRPr lang="ru-RU"/>
        </a:p>
      </dgm:t>
    </dgm:pt>
    <dgm:pt modelId="{CCD63AC9-2AED-411B-99BF-D55C374AA8C7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КОММЕРЦИИ И СТРОИТЕЛЬСТВА</a:t>
          </a:r>
          <a:endParaRPr lang="ru-RU" b="1" dirty="0">
            <a:solidFill>
              <a:schemeClr val="tx1"/>
            </a:solidFill>
          </a:endParaRPr>
        </a:p>
      </dgm:t>
    </dgm:pt>
    <dgm:pt modelId="{F1E8B789-8089-4FC8-8067-DEE02DBFF946}" type="parTrans" cxnId="{AE9BC239-F233-4FDC-8BAB-25C30F4E5795}">
      <dgm:prSet/>
      <dgm:spPr/>
      <dgm:t>
        <a:bodyPr/>
        <a:lstStyle/>
        <a:p>
          <a:endParaRPr lang="ru-RU"/>
        </a:p>
      </dgm:t>
    </dgm:pt>
    <dgm:pt modelId="{1588AC38-4FF2-44BD-BCC3-8F957C87DB6D}" type="sibTrans" cxnId="{AE9BC239-F233-4FDC-8BAB-25C30F4E5795}">
      <dgm:prSet/>
      <dgm:spPr/>
      <dgm:t>
        <a:bodyPr/>
        <a:lstStyle/>
        <a:p>
          <a:endParaRPr lang="ru-RU"/>
        </a:p>
      </dgm:t>
    </dgm:pt>
    <dgm:pt modelId="{E8C0EE7C-747C-4C14-9FA4-8934AF441D68}">
      <dgm:prSet phldrT="[Текст]"/>
      <dgm:spPr/>
      <dgm:t>
        <a:bodyPr/>
        <a:lstStyle/>
        <a:p>
          <a:r>
            <a:rPr lang="ru-RU" b="1" dirty="0" smtClean="0"/>
            <a:t>гр. 211  </a:t>
          </a:r>
          <a:r>
            <a:rPr lang="ru-RU" b="0" dirty="0" err="1" smtClean="0"/>
            <a:t>Пермякова</a:t>
          </a:r>
          <a:r>
            <a:rPr lang="ru-RU" b="0" dirty="0" smtClean="0"/>
            <a:t> Е.В.. </a:t>
          </a:r>
          <a:r>
            <a:rPr lang="ru-RU" dirty="0" smtClean="0"/>
            <a:t>– </a:t>
          </a:r>
          <a:r>
            <a:rPr lang="ru-RU" b="1" dirty="0" smtClean="0"/>
            <a:t>2 </a:t>
          </a:r>
          <a:r>
            <a:rPr lang="ru-RU" dirty="0" smtClean="0"/>
            <a:t>чел.</a:t>
          </a:r>
          <a:endParaRPr lang="ru-RU" dirty="0"/>
        </a:p>
      </dgm:t>
    </dgm:pt>
    <dgm:pt modelId="{D2C3BCF8-AE08-4CB2-8DBF-BB0141142F8A}" type="parTrans" cxnId="{8A16F7B3-97ED-477D-B41C-02E82B07D603}">
      <dgm:prSet/>
      <dgm:spPr/>
      <dgm:t>
        <a:bodyPr/>
        <a:lstStyle/>
        <a:p>
          <a:endParaRPr lang="ru-RU"/>
        </a:p>
      </dgm:t>
    </dgm:pt>
    <dgm:pt modelId="{A00DC32C-E03A-4614-8047-938F3A504CC8}" type="sibTrans" cxnId="{8A16F7B3-97ED-477D-B41C-02E82B07D603}">
      <dgm:prSet/>
      <dgm:spPr/>
      <dgm:t>
        <a:bodyPr/>
        <a:lstStyle/>
        <a:p>
          <a:endParaRPr lang="ru-RU"/>
        </a:p>
      </dgm:t>
    </dgm:pt>
    <dgm:pt modelId="{AA1DDDC0-262A-4A42-876F-AC1D3C5C8FE8}">
      <dgm:prSet phldrT="[Текст]"/>
      <dgm:spPr/>
      <dgm:t>
        <a:bodyPr/>
        <a:lstStyle/>
        <a:p>
          <a:r>
            <a:rPr lang="ru-RU" b="1" dirty="0" smtClean="0"/>
            <a:t>гр. 117  </a:t>
          </a:r>
          <a:r>
            <a:rPr lang="ru-RU" dirty="0" err="1" smtClean="0"/>
            <a:t>Качесова</a:t>
          </a:r>
          <a:r>
            <a:rPr lang="ru-RU" dirty="0" smtClean="0"/>
            <a:t> О.А. – </a:t>
          </a:r>
          <a:r>
            <a:rPr lang="ru-RU" b="1" dirty="0" smtClean="0"/>
            <a:t> 5 </a:t>
          </a:r>
          <a:r>
            <a:rPr lang="ru-RU" dirty="0" smtClean="0"/>
            <a:t>чел.</a:t>
          </a:r>
          <a:endParaRPr lang="ru-RU" dirty="0"/>
        </a:p>
      </dgm:t>
    </dgm:pt>
    <dgm:pt modelId="{D91F7FAF-8AA9-420A-9996-B0DD5C295D7E}" type="parTrans" cxnId="{E4DAA18E-1931-4CCE-B99C-D673A3FC1401}">
      <dgm:prSet/>
      <dgm:spPr/>
      <dgm:t>
        <a:bodyPr/>
        <a:lstStyle/>
        <a:p>
          <a:endParaRPr lang="ru-RU"/>
        </a:p>
      </dgm:t>
    </dgm:pt>
    <dgm:pt modelId="{BA21AFD7-A661-4588-85E0-42B9A65813A5}" type="sibTrans" cxnId="{E4DAA18E-1931-4CCE-B99C-D673A3FC1401}">
      <dgm:prSet/>
      <dgm:spPr/>
      <dgm:t>
        <a:bodyPr/>
        <a:lstStyle/>
        <a:p>
          <a:endParaRPr lang="ru-RU"/>
        </a:p>
      </dgm:t>
    </dgm:pt>
    <dgm:pt modelId="{4F689565-A904-4E00-8B8F-9B26FDED8B3F}">
      <dgm:prSet phldrT="[Текст]"/>
      <dgm:spPr/>
      <dgm:t>
        <a:bodyPr/>
        <a:lstStyle/>
        <a:p>
          <a:r>
            <a:rPr lang="ru-RU" b="1" dirty="0" smtClean="0"/>
            <a:t>гр. 217  </a:t>
          </a:r>
          <a:r>
            <a:rPr lang="ru-RU" dirty="0" smtClean="0"/>
            <a:t>Казакова И.В. – </a:t>
          </a:r>
          <a:r>
            <a:rPr lang="ru-RU" b="1" dirty="0" smtClean="0"/>
            <a:t>4 </a:t>
          </a:r>
          <a:r>
            <a:rPr lang="ru-RU" dirty="0" smtClean="0"/>
            <a:t>чел.</a:t>
          </a:r>
          <a:endParaRPr lang="ru-RU" dirty="0"/>
        </a:p>
      </dgm:t>
    </dgm:pt>
    <dgm:pt modelId="{64AAA83D-DDEC-43CA-A4A7-BBED59AEB515}" type="parTrans" cxnId="{F460813B-9A3A-4B22-ADF9-3C7ACC728AC8}">
      <dgm:prSet/>
      <dgm:spPr/>
      <dgm:t>
        <a:bodyPr/>
        <a:lstStyle/>
        <a:p>
          <a:endParaRPr lang="ru-RU"/>
        </a:p>
      </dgm:t>
    </dgm:pt>
    <dgm:pt modelId="{F5D8B6A9-0A26-4C86-B0E6-588A6DC36D64}" type="sibTrans" cxnId="{F460813B-9A3A-4B22-ADF9-3C7ACC728AC8}">
      <dgm:prSet/>
      <dgm:spPr/>
      <dgm:t>
        <a:bodyPr/>
        <a:lstStyle/>
        <a:p>
          <a:endParaRPr lang="ru-RU"/>
        </a:p>
      </dgm:t>
    </dgm:pt>
    <dgm:pt modelId="{82B71E9F-64D9-4444-9513-704CAA1E98E5}">
      <dgm:prSet phldrT="[Текст]"/>
      <dgm:spPr/>
      <dgm:t>
        <a:bodyPr/>
        <a:lstStyle/>
        <a:p>
          <a:r>
            <a:rPr lang="ru-RU" b="1" dirty="0" smtClean="0"/>
            <a:t>гр. 126, 322  </a:t>
          </a:r>
          <a:r>
            <a:rPr lang="ru-RU" dirty="0" err="1" smtClean="0"/>
            <a:t>Стекольщикова</a:t>
          </a:r>
          <a:r>
            <a:rPr lang="ru-RU" dirty="0" smtClean="0"/>
            <a:t> С.В., Горелая Л.В.  – </a:t>
          </a:r>
          <a:r>
            <a:rPr lang="ru-RU" b="1" dirty="0" smtClean="0"/>
            <a:t>3</a:t>
          </a:r>
          <a:r>
            <a:rPr lang="ru-RU" dirty="0" smtClean="0"/>
            <a:t> чел.</a:t>
          </a:r>
          <a:endParaRPr lang="ru-RU" dirty="0"/>
        </a:p>
      </dgm:t>
    </dgm:pt>
    <dgm:pt modelId="{49150A38-0C75-462C-8FBD-116C087722EB}" type="parTrans" cxnId="{5325D20F-7291-46C8-BDC8-75297D59CA31}">
      <dgm:prSet/>
      <dgm:spPr/>
      <dgm:t>
        <a:bodyPr/>
        <a:lstStyle/>
        <a:p>
          <a:endParaRPr lang="ru-RU"/>
        </a:p>
      </dgm:t>
    </dgm:pt>
    <dgm:pt modelId="{12D012B0-EC94-45C7-B170-3D53B4C09E1D}" type="sibTrans" cxnId="{5325D20F-7291-46C8-BDC8-75297D59CA31}">
      <dgm:prSet/>
      <dgm:spPr/>
      <dgm:t>
        <a:bodyPr/>
        <a:lstStyle/>
        <a:p>
          <a:endParaRPr lang="ru-RU"/>
        </a:p>
      </dgm:t>
    </dgm:pt>
    <dgm:pt modelId="{E746EE4A-4FDA-4DF0-9212-1106A99F24F3}">
      <dgm:prSet phldrT="[Текст]"/>
      <dgm:spPr/>
      <dgm:t>
        <a:bodyPr/>
        <a:lstStyle/>
        <a:p>
          <a:r>
            <a:rPr lang="ru-RU" b="1" dirty="0" smtClean="0"/>
            <a:t>гр. 276,277  </a:t>
          </a:r>
          <a:r>
            <a:rPr lang="ru-RU" dirty="0" smtClean="0"/>
            <a:t>Аристова С.Е., Иванова И.В.– </a:t>
          </a:r>
          <a:r>
            <a:rPr lang="ru-RU" b="1" dirty="0" smtClean="0"/>
            <a:t>5 </a:t>
          </a:r>
          <a:r>
            <a:rPr lang="ru-RU" dirty="0" smtClean="0"/>
            <a:t>чел.</a:t>
          </a:r>
          <a:endParaRPr lang="ru-RU" dirty="0"/>
        </a:p>
      </dgm:t>
    </dgm:pt>
    <dgm:pt modelId="{5217FD99-1489-421E-BD6D-8A6CB84F33B6}" type="parTrans" cxnId="{FF980127-C10D-4F3D-9BAB-64ADB3B44F03}">
      <dgm:prSet/>
      <dgm:spPr/>
      <dgm:t>
        <a:bodyPr/>
        <a:lstStyle/>
        <a:p>
          <a:endParaRPr lang="ru-RU"/>
        </a:p>
      </dgm:t>
    </dgm:pt>
    <dgm:pt modelId="{3CCD73ED-7B9E-464B-9C3B-CDE0CA4C8A34}" type="sibTrans" cxnId="{FF980127-C10D-4F3D-9BAB-64ADB3B44F03}">
      <dgm:prSet/>
      <dgm:spPr/>
      <dgm:t>
        <a:bodyPr/>
        <a:lstStyle/>
        <a:p>
          <a:endParaRPr lang="ru-RU"/>
        </a:p>
      </dgm:t>
    </dgm:pt>
    <dgm:pt modelId="{D641C44C-1BDF-491F-9F17-64F017E263B5}">
      <dgm:prSet phldrT="[Текст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FFC000"/>
        </a:solidFill>
      </dgm:spPr>
      <dgm:t>
        <a:bodyPr/>
        <a:lstStyle/>
        <a:p>
          <a:r>
            <a:rPr lang="ru-RU" b="1" dirty="0" smtClean="0"/>
            <a:t>гр. 248  </a:t>
          </a:r>
          <a:r>
            <a:rPr lang="ru-RU" dirty="0" smtClean="0"/>
            <a:t>Усачева О.В.– </a:t>
          </a:r>
          <a:r>
            <a:rPr lang="ru-RU" b="1" dirty="0" smtClean="0"/>
            <a:t>8 </a:t>
          </a:r>
          <a:r>
            <a:rPr lang="ru-RU" dirty="0" smtClean="0"/>
            <a:t>чел.</a:t>
          </a:r>
          <a:endParaRPr lang="ru-RU" dirty="0"/>
        </a:p>
      </dgm:t>
    </dgm:pt>
    <dgm:pt modelId="{3F81F897-B461-4D6D-9C46-2B5AE7370470}" type="parTrans" cxnId="{AAA5D98B-9FF5-49EF-BF4D-51AF6C546944}">
      <dgm:prSet/>
      <dgm:spPr/>
      <dgm:t>
        <a:bodyPr/>
        <a:lstStyle/>
        <a:p>
          <a:endParaRPr lang="ru-RU"/>
        </a:p>
      </dgm:t>
    </dgm:pt>
    <dgm:pt modelId="{A72D9823-5A31-4CA3-82F5-DCF59E205A0B}" type="sibTrans" cxnId="{AAA5D98B-9FF5-49EF-BF4D-51AF6C546944}">
      <dgm:prSet/>
      <dgm:spPr/>
      <dgm:t>
        <a:bodyPr/>
        <a:lstStyle/>
        <a:p>
          <a:endParaRPr lang="ru-RU"/>
        </a:p>
      </dgm:t>
    </dgm:pt>
    <dgm:pt modelId="{5B87894E-EE26-4DD3-AA84-EC853163A1FF}">
      <dgm:prSet phldrT="[Текст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ru-RU" b="1" dirty="0" smtClean="0"/>
            <a:t>гр. 177  Федяев Ю.В.</a:t>
          </a:r>
          <a:r>
            <a:rPr lang="ru-RU" dirty="0" smtClean="0"/>
            <a:t>– </a:t>
          </a:r>
          <a:r>
            <a:rPr lang="ru-RU" b="1" dirty="0" smtClean="0"/>
            <a:t>7 </a:t>
          </a:r>
          <a:r>
            <a:rPr lang="ru-RU" dirty="0" smtClean="0"/>
            <a:t>чел.</a:t>
          </a:r>
          <a:endParaRPr lang="ru-RU" dirty="0"/>
        </a:p>
      </dgm:t>
    </dgm:pt>
    <dgm:pt modelId="{9631CE59-0B30-4A24-BEC3-155CE7420092}" type="parTrans" cxnId="{A9B1F2F6-C6DA-4629-9AC3-22536DD36B50}">
      <dgm:prSet/>
      <dgm:spPr/>
      <dgm:t>
        <a:bodyPr/>
        <a:lstStyle/>
        <a:p>
          <a:endParaRPr lang="ru-RU"/>
        </a:p>
      </dgm:t>
    </dgm:pt>
    <dgm:pt modelId="{9B8B3502-EC58-4FB5-AC61-6F5D2C9338E6}" type="sibTrans" cxnId="{A9B1F2F6-C6DA-4629-9AC3-22536DD36B50}">
      <dgm:prSet/>
      <dgm:spPr/>
      <dgm:t>
        <a:bodyPr/>
        <a:lstStyle/>
        <a:p>
          <a:endParaRPr lang="ru-RU"/>
        </a:p>
      </dgm:t>
    </dgm:pt>
    <dgm:pt modelId="{60C91F08-B4F0-4331-9820-72209148D6DB}">
      <dgm:prSet phldrT="[Текст]"/>
      <dgm:spPr/>
      <dgm:t>
        <a:bodyPr/>
        <a:lstStyle/>
        <a:p>
          <a:r>
            <a:rPr lang="ru-RU" b="1" dirty="0" smtClean="0"/>
            <a:t>гр. 112  </a:t>
          </a:r>
          <a:r>
            <a:rPr lang="ru-RU" dirty="0" smtClean="0"/>
            <a:t>Максимова Т.П. – </a:t>
          </a:r>
          <a:r>
            <a:rPr lang="ru-RU" b="1" dirty="0" smtClean="0"/>
            <a:t>4 </a:t>
          </a:r>
          <a:r>
            <a:rPr lang="ru-RU" dirty="0" smtClean="0"/>
            <a:t>чел.</a:t>
          </a:r>
          <a:endParaRPr lang="ru-RU" dirty="0"/>
        </a:p>
      </dgm:t>
    </dgm:pt>
    <dgm:pt modelId="{8F844390-9ABF-47E1-9CF8-F42A2857018E}" type="parTrans" cxnId="{A5787494-6DC0-41C0-BF63-E862AF1E32AD}">
      <dgm:prSet/>
      <dgm:spPr/>
      <dgm:t>
        <a:bodyPr/>
        <a:lstStyle/>
        <a:p>
          <a:endParaRPr lang="ru-RU"/>
        </a:p>
      </dgm:t>
    </dgm:pt>
    <dgm:pt modelId="{16D555D4-7D84-4690-96DB-7D7AE04DCD34}" type="sibTrans" cxnId="{A5787494-6DC0-41C0-BF63-E862AF1E32AD}">
      <dgm:prSet/>
      <dgm:spPr/>
      <dgm:t>
        <a:bodyPr/>
        <a:lstStyle/>
        <a:p>
          <a:endParaRPr lang="ru-RU"/>
        </a:p>
      </dgm:t>
    </dgm:pt>
    <dgm:pt modelId="{3CCB6969-B8D8-45BD-81B7-A292B71BA83C}">
      <dgm:prSet phldrT="[Текст]"/>
      <dgm:spPr/>
      <dgm:t>
        <a:bodyPr/>
        <a:lstStyle/>
        <a:p>
          <a:r>
            <a:rPr lang="ru-RU" b="1" dirty="0" smtClean="0"/>
            <a:t>гр. 121  </a:t>
          </a:r>
          <a:r>
            <a:rPr lang="ru-RU" dirty="0" smtClean="0"/>
            <a:t>Букина Н.А. – </a:t>
          </a:r>
          <a:r>
            <a:rPr lang="ru-RU" b="1" dirty="0" smtClean="0"/>
            <a:t>5 </a:t>
          </a:r>
          <a:r>
            <a:rPr lang="ru-RU" dirty="0" smtClean="0"/>
            <a:t>чел.</a:t>
          </a:r>
          <a:endParaRPr lang="ru-RU" dirty="0"/>
        </a:p>
      </dgm:t>
    </dgm:pt>
    <dgm:pt modelId="{2834D47B-71F2-4191-9F60-3B563511CD5C}" type="parTrans" cxnId="{9CC3F6A9-FC9B-4D20-B851-311E50513CC4}">
      <dgm:prSet/>
      <dgm:spPr/>
      <dgm:t>
        <a:bodyPr/>
        <a:lstStyle/>
        <a:p>
          <a:endParaRPr lang="ru-RU"/>
        </a:p>
      </dgm:t>
    </dgm:pt>
    <dgm:pt modelId="{89FD2109-2C7A-4A17-A1EF-F06EA6A0FC98}" type="sibTrans" cxnId="{9CC3F6A9-FC9B-4D20-B851-311E50513CC4}">
      <dgm:prSet/>
      <dgm:spPr/>
      <dgm:t>
        <a:bodyPr/>
        <a:lstStyle/>
        <a:p>
          <a:endParaRPr lang="ru-RU"/>
        </a:p>
      </dgm:t>
    </dgm:pt>
    <dgm:pt modelId="{8676A188-0626-4FC4-82B9-B72E5424E304}">
      <dgm:prSet phldrT="[Текст]"/>
      <dgm:spPr/>
      <dgm:t>
        <a:bodyPr/>
        <a:lstStyle/>
        <a:p>
          <a:r>
            <a:rPr lang="ru-RU" b="1" dirty="0" smtClean="0"/>
            <a:t>гр. 110  </a:t>
          </a:r>
          <a:r>
            <a:rPr lang="ru-RU" dirty="0" err="1" smtClean="0"/>
            <a:t>Журкова</a:t>
          </a:r>
          <a:r>
            <a:rPr lang="ru-RU" dirty="0" smtClean="0"/>
            <a:t> Е.Г. – </a:t>
          </a:r>
          <a:r>
            <a:rPr lang="ru-RU" b="1" dirty="0" smtClean="0"/>
            <a:t>4 </a:t>
          </a:r>
          <a:r>
            <a:rPr lang="ru-RU" dirty="0" smtClean="0"/>
            <a:t>чел.</a:t>
          </a:r>
          <a:endParaRPr lang="ru-RU" dirty="0"/>
        </a:p>
      </dgm:t>
    </dgm:pt>
    <dgm:pt modelId="{C0955D3D-14DA-4AFD-9217-0E89452B0EC5}" type="parTrans" cxnId="{8447FCD1-A8B9-4ABA-9240-53D1E330B0EE}">
      <dgm:prSet/>
      <dgm:spPr/>
      <dgm:t>
        <a:bodyPr/>
        <a:lstStyle/>
        <a:p>
          <a:endParaRPr lang="ru-RU"/>
        </a:p>
      </dgm:t>
    </dgm:pt>
    <dgm:pt modelId="{1CDCFACB-74F4-49CD-A5E2-E4D8612B540E}" type="sibTrans" cxnId="{8447FCD1-A8B9-4ABA-9240-53D1E330B0EE}">
      <dgm:prSet/>
      <dgm:spPr/>
      <dgm:t>
        <a:bodyPr/>
        <a:lstStyle/>
        <a:p>
          <a:endParaRPr lang="ru-RU"/>
        </a:p>
      </dgm:t>
    </dgm:pt>
    <dgm:pt modelId="{552B1CB6-4BCC-407D-AC22-5F3B383ADAD3}">
      <dgm:prSet phldrT="[Текст]"/>
      <dgm:spPr>
        <a:solidFill>
          <a:srgbClr val="FFC000">
            <a:alpha val="90000"/>
          </a:srgbClr>
        </a:solidFill>
      </dgm:spPr>
      <dgm:t>
        <a:bodyPr/>
        <a:lstStyle/>
        <a:p>
          <a:r>
            <a:rPr lang="ru-RU" b="1" dirty="0" smtClean="0"/>
            <a:t>гр. 242  </a:t>
          </a:r>
          <a:r>
            <a:rPr lang="ru-RU" b="0" i="0" dirty="0" smtClean="0"/>
            <a:t>Андреева Ю.К. </a:t>
          </a:r>
          <a:r>
            <a:rPr lang="ru-RU" dirty="0" smtClean="0"/>
            <a:t>– </a:t>
          </a:r>
          <a:r>
            <a:rPr lang="ru-RU" b="1" dirty="0" smtClean="0"/>
            <a:t>7 </a:t>
          </a:r>
          <a:r>
            <a:rPr lang="ru-RU" dirty="0" smtClean="0"/>
            <a:t>чел.</a:t>
          </a:r>
          <a:endParaRPr lang="ru-RU" dirty="0"/>
        </a:p>
      </dgm:t>
    </dgm:pt>
    <dgm:pt modelId="{5080D713-18C1-4F22-93CE-E90C52040D15}" type="parTrans" cxnId="{6EC89E5A-B0D1-463A-8DC3-80FFCE71D411}">
      <dgm:prSet/>
      <dgm:spPr/>
      <dgm:t>
        <a:bodyPr/>
        <a:lstStyle/>
        <a:p>
          <a:endParaRPr lang="ru-RU"/>
        </a:p>
      </dgm:t>
    </dgm:pt>
    <dgm:pt modelId="{E04E4F3C-F5CD-419F-9717-FEEBD43EBC38}" type="sibTrans" cxnId="{6EC89E5A-B0D1-463A-8DC3-80FFCE71D411}">
      <dgm:prSet/>
      <dgm:spPr/>
      <dgm:t>
        <a:bodyPr/>
        <a:lstStyle/>
        <a:p>
          <a:endParaRPr lang="ru-RU"/>
        </a:p>
      </dgm:t>
    </dgm:pt>
    <dgm:pt modelId="{1F0C7F8A-FF1B-42CB-9DCD-D588AA349969}" type="pres">
      <dgm:prSet presAssocID="{9CCC9DFA-874E-48EC-A73A-53C8EA9DAE1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7039FA0-0FC6-488C-8B19-1B386CA85527}" type="pres">
      <dgm:prSet presAssocID="{4AF674E7-3124-4E24-AD8F-CF236F466CB5}" presName="root" presStyleCnt="0"/>
      <dgm:spPr/>
    </dgm:pt>
    <dgm:pt modelId="{D479200E-3601-4672-A996-82549656EA5A}" type="pres">
      <dgm:prSet presAssocID="{4AF674E7-3124-4E24-AD8F-CF236F466CB5}" presName="rootComposite" presStyleCnt="0"/>
      <dgm:spPr/>
    </dgm:pt>
    <dgm:pt modelId="{3832C82F-DB0C-4A3C-AFB7-DF772671A596}" type="pres">
      <dgm:prSet presAssocID="{4AF674E7-3124-4E24-AD8F-CF236F466CB5}" presName="rootText" presStyleLbl="node1" presStyleIdx="0" presStyleCnt="5"/>
      <dgm:spPr/>
      <dgm:t>
        <a:bodyPr/>
        <a:lstStyle/>
        <a:p>
          <a:endParaRPr lang="ru-RU"/>
        </a:p>
      </dgm:t>
    </dgm:pt>
    <dgm:pt modelId="{4E513CCA-5496-426F-BFFC-031ED85E917E}" type="pres">
      <dgm:prSet presAssocID="{4AF674E7-3124-4E24-AD8F-CF236F466CB5}" presName="rootConnector" presStyleLbl="node1" presStyleIdx="0" presStyleCnt="5"/>
      <dgm:spPr/>
      <dgm:t>
        <a:bodyPr/>
        <a:lstStyle/>
        <a:p>
          <a:endParaRPr lang="ru-RU"/>
        </a:p>
      </dgm:t>
    </dgm:pt>
    <dgm:pt modelId="{831A4BCE-874E-413F-9CC0-D7A6EB2452B3}" type="pres">
      <dgm:prSet presAssocID="{4AF674E7-3124-4E24-AD8F-CF236F466CB5}" presName="childShape" presStyleCnt="0"/>
      <dgm:spPr/>
    </dgm:pt>
    <dgm:pt modelId="{135D2926-391F-407E-9F6A-A5675B3B913C}" type="pres">
      <dgm:prSet presAssocID="{B56AF205-5EC1-48D8-B8B1-20BB6A241204}" presName="Name13" presStyleLbl="parChTrans1D2" presStyleIdx="0" presStyleCnt="15"/>
      <dgm:spPr/>
      <dgm:t>
        <a:bodyPr/>
        <a:lstStyle/>
        <a:p>
          <a:endParaRPr lang="ru-RU"/>
        </a:p>
      </dgm:t>
    </dgm:pt>
    <dgm:pt modelId="{11514CD2-47F1-4272-BF36-985DDD94CBD3}" type="pres">
      <dgm:prSet presAssocID="{7A80DEEA-6000-4346-910E-6946CC970E7D}" presName="childText" presStyleLbl="bgAcc1" presStyleIdx="0" presStyleCnt="15" custScaleX="1065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F567E-10B2-47A4-91BA-10295C9F1382}" type="pres">
      <dgm:prSet presAssocID="{6571808C-D460-4E97-A0F6-7CC9324A3B7D}" presName="Name13" presStyleLbl="parChTrans1D2" presStyleIdx="1" presStyleCnt="15"/>
      <dgm:spPr/>
      <dgm:t>
        <a:bodyPr/>
        <a:lstStyle/>
        <a:p>
          <a:endParaRPr lang="ru-RU"/>
        </a:p>
      </dgm:t>
    </dgm:pt>
    <dgm:pt modelId="{89087DB7-4618-49C8-98F6-8A7B26F006A4}" type="pres">
      <dgm:prSet presAssocID="{1EB224BF-E4ED-430E-A7A0-3AB2EACB4EC5}" presName="childText" presStyleLbl="bgAcc1" presStyleIdx="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8D69E4-E099-4BA4-8485-AA3FA80EE7EE}" type="pres">
      <dgm:prSet presAssocID="{49150A38-0C75-462C-8FBD-116C087722EB}" presName="Name13" presStyleLbl="parChTrans1D2" presStyleIdx="2" presStyleCnt="15"/>
      <dgm:spPr/>
      <dgm:t>
        <a:bodyPr/>
        <a:lstStyle/>
        <a:p>
          <a:endParaRPr lang="ru-RU"/>
        </a:p>
      </dgm:t>
    </dgm:pt>
    <dgm:pt modelId="{E1ABD2B7-55A0-4A93-BA78-865E75CAFECA}" type="pres">
      <dgm:prSet presAssocID="{82B71E9F-64D9-4444-9513-704CAA1E98E5}" presName="childText" presStyleLbl="bgAcc1" presStyleIdx="2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FA7A9-8A1B-4459-9D22-900D39D319E5}" type="pres">
      <dgm:prSet presAssocID="{6299215F-99B3-43D1-A6F1-7C9BF7C4A4B3}" presName="root" presStyleCnt="0"/>
      <dgm:spPr/>
    </dgm:pt>
    <dgm:pt modelId="{9E84DCF9-3B0C-4C43-99CA-EC983972C6A1}" type="pres">
      <dgm:prSet presAssocID="{6299215F-99B3-43D1-A6F1-7C9BF7C4A4B3}" presName="rootComposite" presStyleCnt="0"/>
      <dgm:spPr/>
    </dgm:pt>
    <dgm:pt modelId="{7296E75E-541B-45FE-87FA-CD5815237C4C}" type="pres">
      <dgm:prSet presAssocID="{6299215F-99B3-43D1-A6F1-7C9BF7C4A4B3}" presName="rootText" presStyleLbl="node1" presStyleIdx="1" presStyleCnt="5"/>
      <dgm:spPr/>
      <dgm:t>
        <a:bodyPr/>
        <a:lstStyle/>
        <a:p>
          <a:endParaRPr lang="ru-RU"/>
        </a:p>
      </dgm:t>
    </dgm:pt>
    <dgm:pt modelId="{5ABACF32-E599-4F3F-B968-502C88CC697D}" type="pres">
      <dgm:prSet presAssocID="{6299215F-99B3-43D1-A6F1-7C9BF7C4A4B3}" presName="rootConnector" presStyleLbl="node1" presStyleIdx="1" presStyleCnt="5"/>
      <dgm:spPr/>
      <dgm:t>
        <a:bodyPr/>
        <a:lstStyle/>
        <a:p>
          <a:endParaRPr lang="ru-RU"/>
        </a:p>
      </dgm:t>
    </dgm:pt>
    <dgm:pt modelId="{D758F5BD-3433-4B49-B87E-1E465C27342A}" type="pres">
      <dgm:prSet presAssocID="{6299215F-99B3-43D1-A6F1-7C9BF7C4A4B3}" presName="childShape" presStyleCnt="0"/>
      <dgm:spPr/>
    </dgm:pt>
    <dgm:pt modelId="{37BCD5DF-D906-4F15-86C2-CEFB35500D53}" type="pres">
      <dgm:prSet presAssocID="{D91F7FAF-8AA9-420A-9996-B0DD5C295D7E}" presName="Name13" presStyleLbl="parChTrans1D2" presStyleIdx="3" presStyleCnt="15"/>
      <dgm:spPr/>
      <dgm:t>
        <a:bodyPr/>
        <a:lstStyle/>
        <a:p>
          <a:endParaRPr lang="ru-RU"/>
        </a:p>
      </dgm:t>
    </dgm:pt>
    <dgm:pt modelId="{B4997355-2F95-409D-A1C4-36AE3907F63D}" type="pres">
      <dgm:prSet presAssocID="{AA1DDDC0-262A-4A42-876F-AC1D3C5C8FE8}" presName="childText" presStyleLbl="bgAcc1" presStyleIdx="3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A5A0C7-FA61-4C70-BA0D-126E1827CB58}" type="pres">
      <dgm:prSet presAssocID="{64AAA83D-DDEC-43CA-A4A7-BBED59AEB515}" presName="Name13" presStyleLbl="parChTrans1D2" presStyleIdx="4" presStyleCnt="15"/>
      <dgm:spPr/>
      <dgm:t>
        <a:bodyPr/>
        <a:lstStyle/>
        <a:p>
          <a:endParaRPr lang="ru-RU"/>
        </a:p>
      </dgm:t>
    </dgm:pt>
    <dgm:pt modelId="{F6C46051-E3C6-48B3-AB3A-5D7AD91AB301}" type="pres">
      <dgm:prSet presAssocID="{4F689565-A904-4E00-8B8F-9B26FDED8B3F}" presName="childText" presStyleLbl="bgAcc1" presStyleIdx="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F4003B-FC5A-4FD4-A8C1-B3520E3C8DE7}" type="pres">
      <dgm:prSet presAssocID="{D2C3BCF8-AE08-4CB2-8DBF-BB0141142F8A}" presName="Name13" presStyleLbl="parChTrans1D2" presStyleIdx="5" presStyleCnt="15"/>
      <dgm:spPr/>
      <dgm:t>
        <a:bodyPr/>
        <a:lstStyle/>
        <a:p>
          <a:endParaRPr lang="ru-RU"/>
        </a:p>
      </dgm:t>
    </dgm:pt>
    <dgm:pt modelId="{4A848840-962A-4604-9719-B68B7F0CA5EB}" type="pres">
      <dgm:prSet presAssocID="{E8C0EE7C-747C-4C14-9FA4-8934AF441D68}" presName="childText" presStyleLbl="bgAcc1" presStyleIdx="5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19B9B-8DBE-4766-A73A-C50D0B2AB075}" type="pres">
      <dgm:prSet presAssocID="{8730685B-C960-42E1-B53E-3111B0D7F162}" presName="root" presStyleCnt="0"/>
      <dgm:spPr/>
    </dgm:pt>
    <dgm:pt modelId="{FFBAB307-34EA-4ECC-A85A-C22719727CA9}" type="pres">
      <dgm:prSet presAssocID="{8730685B-C960-42E1-B53E-3111B0D7F162}" presName="rootComposite" presStyleCnt="0"/>
      <dgm:spPr/>
    </dgm:pt>
    <dgm:pt modelId="{8399F57E-62A1-4598-B00E-9B8B4E4528E6}" type="pres">
      <dgm:prSet presAssocID="{8730685B-C960-42E1-B53E-3111B0D7F162}" presName="rootText" presStyleLbl="node1" presStyleIdx="2" presStyleCnt="5"/>
      <dgm:spPr/>
      <dgm:t>
        <a:bodyPr/>
        <a:lstStyle/>
        <a:p>
          <a:endParaRPr lang="ru-RU"/>
        </a:p>
      </dgm:t>
    </dgm:pt>
    <dgm:pt modelId="{B9A58967-796C-4C47-9F80-92C91E4B0D3C}" type="pres">
      <dgm:prSet presAssocID="{8730685B-C960-42E1-B53E-3111B0D7F162}" presName="rootConnector" presStyleLbl="node1" presStyleIdx="2" presStyleCnt="5"/>
      <dgm:spPr/>
      <dgm:t>
        <a:bodyPr/>
        <a:lstStyle/>
        <a:p>
          <a:endParaRPr lang="ru-RU"/>
        </a:p>
      </dgm:t>
    </dgm:pt>
    <dgm:pt modelId="{380C069E-441D-4DFC-B0D6-122E91EF035B}" type="pres">
      <dgm:prSet presAssocID="{8730685B-C960-42E1-B53E-3111B0D7F162}" presName="childShape" presStyleCnt="0"/>
      <dgm:spPr/>
    </dgm:pt>
    <dgm:pt modelId="{44B1B182-55B6-4496-B830-3817BB32BA0C}" type="pres">
      <dgm:prSet presAssocID="{3F81F897-B461-4D6D-9C46-2B5AE7370470}" presName="Name13" presStyleLbl="parChTrans1D2" presStyleIdx="6" presStyleCnt="15"/>
      <dgm:spPr/>
      <dgm:t>
        <a:bodyPr/>
        <a:lstStyle/>
        <a:p>
          <a:endParaRPr lang="ru-RU"/>
        </a:p>
      </dgm:t>
    </dgm:pt>
    <dgm:pt modelId="{16183E80-A972-44E1-8091-4FA10B5C281F}" type="pres">
      <dgm:prSet presAssocID="{D641C44C-1BDF-491F-9F17-64F017E263B5}" presName="childText" presStyleLbl="bgAcc1" presStyleIdx="6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EE4B73-795F-4D48-9393-B307D6AF2E52}" type="pres">
      <dgm:prSet presAssocID="{9631CE59-0B30-4A24-BEC3-155CE7420092}" presName="Name13" presStyleLbl="parChTrans1D2" presStyleIdx="7" presStyleCnt="15"/>
      <dgm:spPr/>
      <dgm:t>
        <a:bodyPr/>
        <a:lstStyle/>
        <a:p>
          <a:endParaRPr lang="ru-RU"/>
        </a:p>
      </dgm:t>
    </dgm:pt>
    <dgm:pt modelId="{0A8E3AE1-C082-478B-B287-D25C5EBA04EC}" type="pres">
      <dgm:prSet presAssocID="{5B87894E-EE26-4DD3-AA84-EC853163A1FF}" presName="childText" presStyleLbl="bgAcc1" presStyleIdx="7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2971BA-89C5-40FB-A229-2D50AFDD0DB8}" type="pres">
      <dgm:prSet presAssocID="{5217FD99-1489-421E-BD6D-8A6CB84F33B6}" presName="Name13" presStyleLbl="parChTrans1D2" presStyleIdx="8" presStyleCnt="15"/>
      <dgm:spPr/>
      <dgm:t>
        <a:bodyPr/>
        <a:lstStyle/>
        <a:p>
          <a:endParaRPr lang="ru-RU"/>
        </a:p>
      </dgm:t>
    </dgm:pt>
    <dgm:pt modelId="{59141F69-538F-40D3-828B-A74273BBAF7A}" type="pres">
      <dgm:prSet presAssocID="{E746EE4A-4FDA-4DF0-9212-1106A99F24F3}" presName="childText" presStyleLbl="bgAcc1" presStyleIdx="8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C1ABE9-2636-451F-9939-B1A5463CE5D8}" type="pres">
      <dgm:prSet presAssocID="{09FDE12B-127C-41A5-966E-E46F2324396D}" presName="root" presStyleCnt="0"/>
      <dgm:spPr/>
    </dgm:pt>
    <dgm:pt modelId="{BB9E4E17-5152-4DF5-A7F3-E3AF38D4EC3D}" type="pres">
      <dgm:prSet presAssocID="{09FDE12B-127C-41A5-966E-E46F2324396D}" presName="rootComposite" presStyleCnt="0"/>
      <dgm:spPr/>
    </dgm:pt>
    <dgm:pt modelId="{5784E532-564C-4D4D-B6A1-7AD3CFA55D24}" type="pres">
      <dgm:prSet presAssocID="{09FDE12B-127C-41A5-966E-E46F2324396D}" presName="rootText" presStyleLbl="node1" presStyleIdx="3" presStyleCnt="5"/>
      <dgm:spPr/>
      <dgm:t>
        <a:bodyPr/>
        <a:lstStyle/>
        <a:p>
          <a:endParaRPr lang="ru-RU"/>
        </a:p>
      </dgm:t>
    </dgm:pt>
    <dgm:pt modelId="{6AADFF3B-4671-4E62-8969-4CF3D9464372}" type="pres">
      <dgm:prSet presAssocID="{09FDE12B-127C-41A5-966E-E46F2324396D}" presName="rootConnector" presStyleLbl="node1" presStyleIdx="3" presStyleCnt="5"/>
      <dgm:spPr/>
      <dgm:t>
        <a:bodyPr/>
        <a:lstStyle/>
        <a:p>
          <a:endParaRPr lang="ru-RU"/>
        </a:p>
      </dgm:t>
    </dgm:pt>
    <dgm:pt modelId="{1B02C6F1-1932-4D7F-ACAA-4417AA124F9B}" type="pres">
      <dgm:prSet presAssocID="{09FDE12B-127C-41A5-966E-E46F2324396D}" presName="childShape" presStyleCnt="0"/>
      <dgm:spPr/>
    </dgm:pt>
    <dgm:pt modelId="{CC7118E7-0247-4622-AB6D-ABBF818411AA}" type="pres">
      <dgm:prSet presAssocID="{2834D47B-71F2-4191-9F60-3B563511CD5C}" presName="Name13" presStyleLbl="parChTrans1D2" presStyleIdx="9" presStyleCnt="15"/>
      <dgm:spPr/>
      <dgm:t>
        <a:bodyPr/>
        <a:lstStyle/>
        <a:p>
          <a:endParaRPr lang="ru-RU"/>
        </a:p>
      </dgm:t>
    </dgm:pt>
    <dgm:pt modelId="{3F288BB1-519D-4BC4-B072-A019F29133B4}" type="pres">
      <dgm:prSet presAssocID="{3CCB6969-B8D8-45BD-81B7-A292B71BA83C}" presName="childText" presStyleLbl="bgAcc1" presStyleIdx="9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37C79D-23A0-4242-AD38-4F7F438F423C}" type="pres">
      <dgm:prSet presAssocID="{C0955D3D-14DA-4AFD-9217-0E89452B0EC5}" presName="Name13" presStyleLbl="parChTrans1D2" presStyleIdx="10" presStyleCnt="15"/>
      <dgm:spPr/>
      <dgm:t>
        <a:bodyPr/>
        <a:lstStyle/>
        <a:p>
          <a:endParaRPr lang="ru-RU"/>
        </a:p>
      </dgm:t>
    </dgm:pt>
    <dgm:pt modelId="{72402D7A-B87D-4FCD-B44C-B27B1E96FF42}" type="pres">
      <dgm:prSet presAssocID="{8676A188-0626-4FC4-82B9-B72E5424E304}" presName="childText" presStyleLbl="bgAcc1" presStyleIdx="10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768282-8A23-448C-8826-137D55B138AE}" type="pres">
      <dgm:prSet presAssocID="{8F844390-9ABF-47E1-9CF8-F42A2857018E}" presName="Name13" presStyleLbl="parChTrans1D2" presStyleIdx="11" presStyleCnt="15"/>
      <dgm:spPr/>
      <dgm:t>
        <a:bodyPr/>
        <a:lstStyle/>
        <a:p>
          <a:endParaRPr lang="ru-RU"/>
        </a:p>
      </dgm:t>
    </dgm:pt>
    <dgm:pt modelId="{C58BD289-D1C1-453A-A451-5E2266665BB5}" type="pres">
      <dgm:prSet presAssocID="{60C91F08-B4F0-4331-9820-72209148D6DB}" presName="childText" presStyleLbl="bgAcc1" presStyleIdx="1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0A72DC-56A6-4170-B951-46EA273FCF75}" type="pres">
      <dgm:prSet presAssocID="{CCD63AC9-2AED-411B-99BF-D55C374AA8C7}" presName="root" presStyleCnt="0"/>
      <dgm:spPr/>
    </dgm:pt>
    <dgm:pt modelId="{D7DAD6D1-A3FE-4574-A324-9436B5EBA97B}" type="pres">
      <dgm:prSet presAssocID="{CCD63AC9-2AED-411B-99BF-D55C374AA8C7}" presName="rootComposite" presStyleCnt="0"/>
      <dgm:spPr/>
    </dgm:pt>
    <dgm:pt modelId="{69AC46F8-EDCC-4AF7-AEDD-FDC96F8F2C70}" type="pres">
      <dgm:prSet presAssocID="{CCD63AC9-2AED-411B-99BF-D55C374AA8C7}" presName="rootText" presStyleLbl="node1" presStyleIdx="4" presStyleCnt="5"/>
      <dgm:spPr/>
      <dgm:t>
        <a:bodyPr/>
        <a:lstStyle/>
        <a:p>
          <a:endParaRPr lang="ru-RU"/>
        </a:p>
      </dgm:t>
    </dgm:pt>
    <dgm:pt modelId="{A48072CA-00B4-4947-BE5B-0590BCABBFB0}" type="pres">
      <dgm:prSet presAssocID="{CCD63AC9-2AED-411B-99BF-D55C374AA8C7}" presName="rootConnector" presStyleLbl="node1" presStyleIdx="4" presStyleCnt="5"/>
      <dgm:spPr/>
      <dgm:t>
        <a:bodyPr/>
        <a:lstStyle/>
        <a:p>
          <a:endParaRPr lang="ru-RU"/>
        </a:p>
      </dgm:t>
    </dgm:pt>
    <dgm:pt modelId="{2E953C34-68D1-4AAE-B01E-6AE671D9286B}" type="pres">
      <dgm:prSet presAssocID="{CCD63AC9-2AED-411B-99BF-D55C374AA8C7}" presName="childShape" presStyleCnt="0"/>
      <dgm:spPr/>
    </dgm:pt>
    <dgm:pt modelId="{61ACFA97-782D-4BFA-BA73-29458F316659}" type="pres">
      <dgm:prSet presAssocID="{77C7C953-C066-45BD-AB3A-BF17210C2A7F}" presName="Name13" presStyleLbl="parChTrans1D2" presStyleIdx="12" presStyleCnt="15"/>
      <dgm:spPr/>
      <dgm:t>
        <a:bodyPr/>
        <a:lstStyle/>
        <a:p>
          <a:endParaRPr lang="ru-RU"/>
        </a:p>
      </dgm:t>
    </dgm:pt>
    <dgm:pt modelId="{3304C0E1-74D5-4594-8E1B-CDD0F43D4A78}" type="pres">
      <dgm:prSet presAssocID="{08BCF4EC-DE53-4D2F-8AA3-5C4C065FDB1B}" presName="childText" presStyleLbl="bgAcc1" presStyleIdx="12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93C7C7-8989-4520-882B-42433F1AD1FE}" type="pres">
      <dgm:prSet presAssocID="{5080D713-18C1-4F22-93CE-E90C52040D15}" presName="Name13" presStyleLbl="parChTrans1D2" presStyleIdx="13" presStyleCnt="15"/>
      <dgm:spPr/>
      <dgm:t>
        <a:bodyPr/>
        <a:lstStyle/>
        <a:p>
          <a:endParaRPr lang="ru-RU"/>
        </a:p>
      </dgm:t>
    </dgm:pt>
    <dgm:pt modelId="{697AF4AC-1EDF-4A83-ABF6-DDF7E78725F2}" type="pres">
      <dgm:prSet presAssocID="{552B1CB6-4BCC-407D-AC22-5F3B383ADAD3}" presName="childText" presStyleLbl="bgAcc1" presStyleIdx="13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061D0-726C-4AFD-AE64-3F4CFA782F0F}" type="pres">
      <dgm:prSet presAssocID="{A882FEAE-DEBD-40AD-99E6-1BF2C66258F5}" presName="Name13" presStyleLbl="parChTrans1D2" presStyleIdx="14" presStyleCnt="15"/>
      <dgm:spPr/>
      <dgm:t>
        <a:bodyPr/>
        <a:lstStyle/>
        <a:p>
          <a:endParaRPr lang="ru-RU"/>
        </a:p>
      </dgm:t>
    </dgm:pt>
    <dgm:pt modelId="{2F4EBD4D-2EA1-4ABC-BB7C-DF15E5D26BFB}" type="pres">
      <dgm:prSet presAssocID="{71B7F5D7-8935-4C5D-9316-C2178ABB2D92}" presName="childText" presStyleLbl="bgAcc1" presStyleIdx="1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AF829EB-C985-45F5-B0AD-2A768ED74456}" type="presOf" srcId="{49150A38-0C75-462C-8FBD-116C087722EB}" destId="{FF8D69E4-E099-4BA4-8485-AA3FA80EE7EE}" srcOrd="0" destOrd="0" presId="urn:microsoft.com/office/officeart/2005/8/layout/hierarchy3"/>
    <dgm:cxn modelId="{A4CAB832-5E65-4F2E-ADF5-2F1D52252728}" type="presOf" srcId="{8730685B-C960-42E1-B53E-3111B0D7F162}" destId="{8399F57E-62A1-4598-B00E-9B8B4E4528E6}" srcOrd="0" destOrd="0" presId="urn:microsoft.com/office/officeart/2005/8/layout/hierarchy3"/>
    <dgm:cxn modelId="{DA4204B5-4887-4DA3-A107-3143DE0CAE46}" type="presOf" srcId="{2834D47B-71F2-4191-9F60-3B563511CD5C}" destId="{CC7118E7-0247-4622-AB6D-ABBF818411AA}" srcOrd="0" destOrd="0" presId="urn:microsoft.com/office/officeart/2005/8/layout/hierarchy3"/>
    <dgm:cxn modelId="{5325D20F-7291-46C8-BDC8-75297D59CA31}" srcId="{4AF674E7-3124-4E24-AD8F-CF236F466CB5}" destId="{82B71E9F-64D9-4444-9513-704CAA1E98E5}" srcOrd="2" destOrd="0" parTransId="{49150A38-0C75-462C-8FBD-116C087722EB}" sibTransId="{12D012B0-EC94-45C7-B170-3D53B4C09E1D}"/>
    <dgm:cxn modelId="{9D376864-E278-4837-8EEC-5F2EA495C79C}" type="presOf" srcId="{E746EE4A-4FDA-4DF0-9212-1106A99F24F3}" destId="{59141F69-538F-40D3-828B-A74273BBAF7A}" srcOrd="0" destOrd="0" presId="urn:microsoft.com/office/officeart/2005/8/layout/hierarchy3"/>
    <dgm:cxn modelId="{C19EAF83-169E-4878-9AA6-E92B36F13066}" srcId="{4AF674E7-3124-4E24-AD8F-CF236F466CB5}" destId="{7A80DEEA-6000-4346-910E-6946CC970E7D}" srcOrd="0" destOrd="0" parTransId="{B56AF205-5EC1-48D8-B8B1-20BB6A241204}" sibTransId="{CFB5B312-E23A-45D6-ABDA-117196A8376B}"/>
    <dgm:cxn modelId="{1C85506E-773F-4746-B945-92973AC4D677}" type="presOf" srcId="{09FDE12B-127C-41A5-966E-E46F2324396D}" destId="{6AADFF3B-4671-4E62-8969-4CF3D9464372}" srcOrd="1" destOrd="0" presId="urn:microsoft.com/office/officeart/2005/8/layout/hierarchy3"/>
    <dgm:cxn modelId="{7E666E01-BECC-4B46-BE83-89B8CD5775D5}" type="presOf" srcId="{3CCB6969-B8D8-45BD-81B7-A292B71BA83C}" destId="{3F288BB1-519D-4BC4-B072-A019F29133B4}" srcOrd="0" destOrd="0" presId="urn:microsoft.com/office/officeart/2005/8/layout/hierarchy3"/>
    <dgm:cxn modelId="{6EC89E5A-B0D1-463A-8DC3-80FFCE71D411}" srcId="{CCD63AC9-2AED-411B-99BF-D55C374AA8C7}" destId="{552B1CB6-4BCC-407D-AC22-5F3B383ADAD3}" srcOrd="1" destOrd="0" parTransId="{5080D713-18C1-4F22-93CE-E90C52040D15}" sibTransId="{E04E4F3C-F5CD-419F-9717-FEEBD43EBC38}"/>
    <dgm:cxn modelId="{610ED74E-D586-467F-894F-3DC07FDB8C2B}" type="presOf" srcId="{3F81F897-B461-4D6D-9C46-2B5AE7370470}" destId="{44B1B182-55B6-4496-B830-3817BB32BA0C}" srcOrd="0" destOrd="0" presId="urn:microsoft.com/office/officeart/2005/8/layout/hierarchy3"/>
    <dgm:cxn modelId="{4A6516ED-DF1D-4EDE-B17C-7EFFCFBA68C3}" type="presOf" srcId="{5080D713-18C1-4F22-93CE-E90C52040D15}" destId="{1A93C7C7-8989-4520-882B-42433F1AD1FE}" srcOrd="0" destOrd="0" presId="urn:microsoft.com/office/officeart/2005/8/layout/hierarchy3"/>
    <dgm:cxn modelId="{131668A4-904B-4ECC-AA37-E4B532925D36}" srcId="{9CCC9DFA-874E-48EC-A73A-53C8EA9DAE13}" destId="{09FDE12B-127C-41A5-966E-E46F2324396D}" srcOrd="3" destOrd="0" parTransId="{A528D4C0-B3E0-4D01-9122-666B84AD4C4E}" sibTransId="{BC17801A-A114-42E3-87B9-D3930D9BFCCF}"/>
    <dgm:cxn modelId="{8447FCD1-A8B9-4ABA-9240-53D1E330B0EE}" srcId="{09FDE12B-127C-41A5-966E-E46F2324396D}" destId="{8676A188-0626-4FC4-82B9-B72E5424E304}" srcOrd="1" destOrd="0" parTransId="{C0955D3D-14DA-4AFD-9217-0E89452B0EC5}" sibTransId="{1CDCFACB-74F4-49CD-A5E2-E4D8612B540E}"/>
    <dgm:cxn modelId="{0E2F6BF7-BC54-44AD-B342-C8CAF96D9D49}" type="presOf" srcId="{6571808C-D460-4E97-A0F6-7CC9324A3B7D}" destId="{5DCF567E-10B2-47A4-91BA-10295C9F1382}" srcOrd="0" destOrd="0" presId="urn:microsoft.com/office/officeart/2005/8/layout/hierarchy3"/>
    <dgm:cxn modelId="{8A16F7B3-97ED-477D-B41C-02E82B07D603}" srcId="{6299215F-99B3-43D1-A6F1-7C9BF7C4A4B3}" destId="{E8C0EE7C-747C-4C14-9FA4-8934AF441D68}" srcOrd="2" destOrd="0" parTransId="{D2C3BCF8-AE08-4CB2-8DBF-BB0141142F8A}" sibTransId="{A00DC32C-E03A-4614-8047-938F3A504CC8}"/>
    <dgm:cxn modelId="{787892B1-D933-4032-802C-3D540A89215B}" type="presOf" srcId="{D91F7FAF-8AA9-420A-9996-B0DD5C295D7E}" destId="{37BCD5DF-D906-4F15-86C2-CEFB35500D53}" srcOrd="0" destOrd="0" presId="urn:microsoft.com/office/officeart/2005/8/layout/hierarchy3"/>
    <dgm:cxn modelId="{4240D418-5516-4D75-A4EE-A3ECB2058FE7}" type="presOf" srcId="{4AF674E7-3124-4E24-AD8F-CF236F466CB5}" destId="{3832C82F-DB0C-4A3C-AFB7-DF772671A596}" srcOrd="0" destOrd="0" presId="urn:microsoft.com/office/officeart/2005/8/layout/hierarchy3"/>
    <dgm:cxn modelId="{A2D846D3-66CC-45AA-9D1D-F3E86FF4368B}" type="presOf" srcId="{CCD63AC9-2AED-411B-99BF-D55C374AA8C7}" destId="{69AC46F8-EDCC-4AF7-AEDD-FDC96F8F2C70}" srcOrd="0" destOrd="0" presId="urn:microsoft.com/office/officeart/2005/8/layout/hierarchy3"/>
    <dgm:cxn modelId="{E4EBC59E-EE8B-440F-A930-7A6F4FBFFC83}" type="presOf" srcId="{D641C44C-1BDF-491F-9F17-64F017E263B5}" destId="{16183E80-A972-44E1-8091-4FA10B5C281F}" srcOrd="0" destOrd="0" presId="urn:microsoft.com/office/officeart/2005/8/layout/hierarchy3"/>
    <dgm:cxn modelId="{4C880491-5EC7-4A77-A976-EF010906BE34}" type="presOf" srcId="{7A80DEEA-6000-4346-910E-6946CC970E7D}" destId="{11514CD2-47F1-4272-BF36-985DDD94CBD3}" srcOrd="0" destOrd="0" presId="urn:microsoft.com/office/officeart/2005/8/layout/hierarchy3"/>
    <dgm:cxn modelId="{1F5F8BB8-15E8-4DC6-8055-455BBA3919E0}" type="presOf" srcId="{CCD63AC9-2AED-411B-99BF-D55C374AA8C7}" destId="{A48072CA-00B4-4947-BE5B-0590BCABBFB0}" srcOrd="1" destOrd="0" presId="urn:microsoft.com/office/officeart/2005/8/layout/hierarchy3"/>
    <dgm:cxn modelId="{7F649568-12D8-4963-B9C8-DDDF497E44B6}" type="presOf" srcId="{82B71E9F-64D9-4444-9513-704CAA1E98E5}" destId="{E1ABD2B7-55A0-4A93-BA78-865E75CAFECA}" srcOrd="0" destOrd="0" presId="urn:microsoft.com/office/officeart/2005/8/layout/hierarchy3"/>
    <dgm:cxn modelId="{DC70671D-A112-4996-8BBF-2CF372CDC7BA}" srcId="{CCD63AC9-2AED-411B-99BF-D55C374AA8C7}" destId="{71B7F5D7-8935-4C5D-9316-C2178ABB2D92}" srcOrd="2" destOrd="0" parTransId="{A882FEAE-DEBD-40AD-99E6-1BF2C66258F5}" sibTransId="{4B9D4AF2-B1FD-4F0D-A839-94D1D2B4A2C0}"/>
    <dgm:cxn modelId="{BE76FA5F-CED4-4E89-9ACB-0288FB7B0864}" type="presOf" srcId="{60C91F08-B4F0-4331-9820-72209148D6DB}" destId="{C58BD289-D1C1-453A-A451-5E2266665BB5}" srcOrd="0" destOrd="0" presId="urn:microsoft.com/office/officeart/2005/8/layout/hierarchy3"/>
    <dgm:cxn modelId="{A9B1F2F6-C6DA-4629-9AC3-22536DD36B50}" srcId="{8730685B-C960-42E1-B53E-3111B0D7F162}" destId="{5B87894E-EE26-4DD3-AA84-EC853163A1FF}" srcOrd="1" destOrd="0" parTransId="{9631CE59-0B30-4A24-BEC3-155CE7420092}" sibTransId="{9B8B3502-EC58-4FB5-AC61-6F5D2C9338E6}"/>
    <dgm:cxn modelId="{D38B7F6A-AD8B-43B2-AD09-402F5A28531C}" type="presOf" srcId="{9631CE59-0B30-4A24-BEC3-155CE7420092}" destId="{FDEE4B73-795F-4D48-9393-B307D6AF2E52}" srcOrd="0" destOrd="0" presId="urn:microsoft.com/office/officeart/2005/8/layout/hierarchy3"/>
    <dgm:cxn modelId="{FEB9A7DF-2483-4C54-BCE0-7E94875A9C5B}" type="presOf" srcId="{5B87894E-EE26-4DD3-AA84-EC853163A1FF}" destId="{0A8E3AE1-C082-478B-B287-D25C5EBA04EC}" srcOrd="0" destOrd="0" presId="urn:microsoft.com/office/officeart/2005/8/layout/hierarchy3"/>
    <dgm:cxn modelId="{D9B25636-5564-4B8A-998E-3A6404CAF6B6}" type="presOf" srcId="{E8C0EE7C-747C-4C14-9FA4-8934AF441D68}" destId="{4A848840-962A-4604-9719-B68B7F0CA5EB}" srcOrd="0" destOrd="0" presId="urn:microsoft.com/office/officeart/2005/8/layout/hierarchy3"/>
    <dgm:cxn modelId="{8517210E-F37D-44F8-8DBB-4E04AB54673A}" type="presOf" srcId="{09FDE12B-127C-41A5-966E-E46F2324396D}" destId="{5784E532-564C-4D4D-B6A1-7AD3CFA55D24}" srcOrd="0" destOrd="0" presId="urn:microsoft.com/office/officeart/2005/8/layout/hierarchy3"/>
    <dgm:cxn modelId="{AE9BC239-F233-4FDC-8BAB-25C30F4E5795}" srcId="{9CCC9DFA-874E-48EC-A73A-53C8EA9DAE13}" destId="{CCD63AC9-2AED-411B-99BF-D55C374AA8C7}" srcOrd="4" destOrd="0" parTransId="{F1E8B789-8089-4FC8-8067-DEE02DBFF946}" sibTransId="{1588AC38-4FF2-44BD-BCC3-8F957C87DB6D}"/>
    <dgm:cxn modelId="{25D3529F-07EA-4F21-B902-D4F909F4EB22}" type="presOf" srcId="{D2C3BCF8-AE08-4CB2-8DBF-BB0141142F8A}" destId="{7EF4003B-FC5A-4FD4-A8C1-B3520E3C8DE7}" srcOrd="0" destOrd="0" presId="urn:microsoft.com/office/officeart/2005/8/layout/hierarchy3"/>
    <dgm:cxn modelId="{0200D79D-7AF3-43FD-83BD-637241E76A80}" type="presOf" srcId="{AA1DDDC0-262A-4A42-876F-AC1D3C5C8FE8}" destId="{B4997355-2F95-409D-A1C4-36AE3907F63D}" srcOrd="0" destOrd="0" presId="urn:microsoft.com/office/officeart/2005/8/layout/hierarchy3"/>
    <dgm:cxn modelId="{46A39E01-1724-4A46-A485-5DA7836F7016}" type="presOf" srcId="{77C7C953-C066-45BD-AB3A-BF17210C2A7F}" destId="{61ACFA97-782D-4BFA-BA73-29458F316659}" srcOrd="0" destOrd="0" presId="urn:microsoft.com/office/officeart/2005/8/layout/hierarchy3"/>
    <dgm:cxn modelId="{1D7F55C2-807B-4BAF-BE31-A895F90B68D3}" type="presOf" srcId="{8676A188-0626-4FC4-82B9-B72E5424E304}" destId="{72402D7A-B87D-4FCD-B44C-B27B1E96FF42}" srcOrd="0" destOrd="0" presId="urn:microsoft.com/office/officeart/2005/8/layout/hierarchy3"/>
    <dgm:cxn modelId="{72551AFB-6227-4A4F-AE0A-EDBFEF95F413}" type="presOf" srcId="{6299215F-99B3-43D1-A6F1-7C9BF7C4A4B3}" destId="{7296E75E-541B-45FE-87FA-CD5815237C4C}" srcOrd="0" destOrd="0" presId="urn:microsoft.com/office/officeart/2005/8/layout/hierarchy3"/>
    <dgm:cxn modelId="{AAA5D98B-9FF5-49EF-BF4D-51AF6C546944}" srcId="{8730685B-C960-42E1-B53E-3111B0D7F162}" destId="{D641C44C-1BDF-491F-9F17-64F017E263B5}" srcOrd="0" destOrd="0" parTransId="{3F81F897-B461-4D6D-9C46-2B5AE7370470}" sibTransId="{A72D9823-5A31-4CA3-82F5-DCF59E205A0B}"/>
    <dgm:cxn modelId="{590390E0-9502-4DFB-81C4-97F5D7E8002F}" type="presOf" srcId="{8F844390-9ABF-47E1-9CF8-F42A2857018E}" destId="{7B768282-8A23-448C-8826-137D55B138AE}" srcOrd="0" destOrd="0" presId="urn:microsoft.com/office/officeart/2005/8/layout/hierarchy3"/>
    <dgm:cxn modelId="{5AC69A61-2B31-4D2F-935E-2F5BF9D1A014}" type="presOf" srcId="{A882FEAE-DEBD-40AD-99E6-1BF2C66258F5}" destId="{2E8061D0-726C-4AFD-AE64-3F4CFA782F0F}" srcOrd="0" destOrd="0" presId="urn:microsoft.com/office/officeart/2005/8/layout/hierarchy3"/>
    <dgm:cxn modelId="{6375C403-2CE1-490F-8918-85487FE891FB}" srcId="{9CCC9DFA-874E-48EC-A73A-53C8EA9DAE13}" destId="{8730685B-C960-42E1-B53E-3111B0D7F162}" srcOrd="2" destOrd="0" parTransId="{6E80F4A2-0A34-42AB-A387-E8B756526265}" sibTransId="{EC5C6959-BF38-48EB-B2E3-21621D84A4E8}"/>
    <dgm:cxn modelId="{741C2DEC-C30B-4A43-98DE-C14381F95ABA}" srcId="{9CCC9DFA-874E-48EC-A73A-53C8EA9DAE13}" destId="{4AF674E7-3124-4E24-AD8F-CF236F466CB5}" srcOrd="0" destOrd="0" parTransId="{C274D7CB-2D85-44F5-8958-1A0AA390E560}" sibTransId="{5631ECD5-BDA1-4E54-B1DB-5A3B7E6BA477}"/>
    <dgm:cxn modelId="{FF980127-C10D-4F3D-9BAB-64ADB3B44F03}" srcId="{8730685B-C960-42E1-B53E-3111B0D7F162}" destId="{E746EE4A-4FDA-4DF0-9212-1106A99F24F3}" srcOrd="2" destOrd="0" parTransId="{5217FD99-1489-421E-BD6D-8A6CB84F33B6}" sibTransId="{3CCD73ED-7B9E-464B-9C3B-CDE0CA4C8A34}"/>
    <dgm:cxn modelId="{212D5178-809E-4999-A203-F79F04E935C9}" type="presOf" srcId="{6299215F-99B3-43D1-A6F1-7C9BF7C4A4B3}" destId="{5ABACF32-E599-4F3F-B968-502C88CC697D}" srcOrd="1" destOrd="0" presId="urn:microsoft.com/office/officeart/2005/8/layout/hierarchy3"/>
    <dgm:cxn modelId="{25F11C4D-EE46-4A0F-9053-99C963973C95}" type="presOf" srcId="{8730685B-C960-42E1-B53E-3111B0D7F162}" destId="{B9A58967-796C-4C47-9F80-92C91E4B0D3C}" srcOrd="1" destOrd="0" presId="urn:microsoft.com/office/officeart/2005/8/layout/hierarchy3"/>
    <dgm:cxn modelId="{CAB84497-F944-46B5-9483-AF9D132B23E3}" type="presOf" srcId="{C0955D3D-14DA-4AFD-9217-0E89452B0EC5}" destId="{BE37C79D-23A0-4242-AD38-4F7F438F423C}" srcOrd="0" destOrd="0" presId="urn:microsoft.com/office/officeart/2005/8/layout/hierarchy3"/>
    <dgm:cxn modelId="{24EAE947-71E4-4F8C-933E-A474C5B4C5FA}" type="presOf" srcId="{4AF674E7-3124-4E24-AD8F-CF236F466CB5}" destId="{4E513CCA-5496-426F-BFFC-031ED85E917E}" srcOrd="1" destOrd="0" presId="urn:microsoft.com/office/officeart/2005/8/layout/hierarchy3"/>
    <dgm:cxn modelId="{7430D1CF-023D-4CC9-8859-A5E93C9A44F3}" type="presOf" srcId="{71B7F5D7-8935-4C5D-9316-C2178ABB2D92}" destId="{2F4EBD4D-2EA1-4ABC-BB7C-DF15E5D26BFB}" srcOrd="0" destOrd="0" presId="urn:microsoft.com/office/officeart/2005/8/layout/hierarchy3"/>
    <dgm:cxn modelId="{DFA1E93D-2A49-4E9A-B4B0-9AF79FE464C7}" type="presOf" srcId="{552B1CB6-4BCC-407D-AC22-5F3B383ADAD3}" destId="{697AF4AC-1EDF-4A83-ABF6-DDF7E78725F2}" srcOrd="0" destOrd="0" presId="urn:microsoft.com/office/officeart/2005/8/layout/hierarchy3"/>
    <dgm:cxn modelId="{A5787494-6DC0-41C0-BF63-E862AF1E32AD}" srcId="{09FDE12B-127C-41A5-966E-E46F2324396D}" destId="{60C91F08-B4F0-4331-9820-72209148D6DB}" srcOrd="2" destOrd="0" parTransId="{8F844390-9ABF-47E1-9CF8-F42A2857018E}" sibTransId="{16D555D4-7D84-4690-96DB-7D7AE04DCD34}"/>
    <dgm:cxn modelId="{F460813B-9A3A-4B22-ADF9-3C7ACC728AC8}" srcId="{6299215F-99B3-43D1-A6F1-7C9BF7C4A4B3}" destId="{4F689565-A904-4E00-8B8F-9B26FDED8B3F}" srcOrd="1" destOrd="0" parTransId="{64AAA83D-DDEC-43CA-A4A7-BBED59AEB515}" sibTransId="{F5D8B6A9-0A26-4C86-B0E6-588A6DC36D64}"/>
    <dgm:cxn modelId="{9CC3F6A9-FC9B-4D20-B851-311E50513CC4}" srcId="{09FDE12B-127C-41A5-966E-E46F2324396D}" destId="{3CCB6969-B8D8-45BD-81B7-A292B71BA83C}" srcOrd="0" destOrd="0" parTransId="{2834D47B-71F2-4191-9F60-3B563511CD5C}" sibTransId="{89FD2109-2C7A-4A17-A1EF-F06EA6A0FC98}"/>
    <dgm:cxn modelId="{FCA0F3B2-DE57-4332-BA51-2EA9E7A9B1A4}" type="presOf" srcId="{08BCF4EC-DE53-4D2F-8AA3-5C4C065FDB1B}" destId="{3304C0E1-74D5-4594-8E1B-CDD0F43D4A78}" srcOrd="0" destOrd="0" presId="urn:microsoft.com/office/officeart/2005/8/layout/hierarchy3"/>
    <dgm:cxn modelId="{B83A628C-143A-40ED-9EC2-B13F232E143B}" type="presOf" srcId="{B56AF205-5EC1-48D8-B8B1-20BB6A241204}" destId="{135D2926-391F-407E-9F6A-A5675B3B913C}" srcOrd="0" destOrd="0" presId="urn:microsoft.com/office/officeart/2005/8/layout/hierarchy3"/>
    <dgm:cxn modelId="{2819B7E6-00CE-4EDB-AC0F-88B44533BE3C}" type="presOf" srcId="{1EB224BF-E4ED-430E-A7A0-3AB2EACB4EC5}" destId="{89087DB7-4618-49C8-98F6-8A7B26F006A4}" srcOrd="0" destOrd="0" presId="urn:microsoft.com/office/officeart/2005/8/layout/hierarchy3"/>
    <dgm:cxn modelId="{FDAF48E5-4DCE-4E34-89E6-1DBDEF97AA9C}" srcId="{CCD63AC9-2AED-411B-99BF-D55C374AA8C7}" destId="{08BCF4EC-DE53-4D2F-8AA3-5C4C065FDB1B}" srcOrd="0" destOrd="0" parTransId="{77C7C953-C066-45BD-AB3A-BF17210C2A7F}" sibTransId="{54D36F76-A8F4-42DF-8446-526EFB6D6007}"/>
    <dgm:cxn modelId="{05EDF9EA-A7A6-4E40-8B09-86A7E8FA03B1}" type="presOf" srcId="{9CCC9DFA-874E-48EC-A73A-53C8EA9DAE13}" destId="{1F0C7F8A-FF1B-42CB-9DCD-D588AA349969}" srcOrd="0" destOrd="0" presId="urn:microsoft.com/office/officeart/2005/8/layout/hierarchy3"/>
    <dgm:cxn modelId="{E9EB3908-C703-4517-B066-6728D5F00841}" type="presOf" srcId="{5217FD99-1489-421E-BD6D-8A6CB84F33B6}" destId="{912971BA-89C5-40FB-A229-2D50AFDD0DB8}" srcOrd="0" destOrd="0" presId="urn:microsoft.com/office/officeart/2005/8/layout/hierarchy3"/>
    <dgm:cxn modelId="{FB8F5156-71CD-49F8-AB37-4F4CAA68096F}" srcId="{4AF674E7-3124-4E24-AD8F-CF236F466CB5}" destId="{1EB224BF-E4ED-430E-A7A0-3AB2EACB4EC5}" srcOrd="1" destOrd="0" parTransId="{6571808C-D460-4E97-A0F6-7CC9324A3B7D}" sibTransId="{2344E2DB-AC30-4F81-AD52-6F563A58D098}"/>
    <dgm:cxn modelId="{E4DAA18E-1931-4CCE-B99C-D673A3FC1401}" srcId="{6299215F-99B3-43D1-A6F1-7C9BF7C4A4B3}" destId="{AA1DDDC0-262A-4A42-876F-AC1D3C5C8FE8}" srcOrd="0" destOrd="0" parTransId="{D91F7FAF-8AA9-420A-9996-B0DD5C295D7E}" sibTransId="{BA21AFD7-A661-4588-85E0-42B9A65813A5}"/>
    <dgm:cxn modelId="{DD67C3EC-530A-4E5E-A992-80AAF26BCDC2}" type="presOf" srcId="{4F689565-A904-4E00-8B8F-9B26FDED8B3F}" destId="{F6C46051-E3C6-48B3-AB3A-5D7AD91AB301}" srcOrd="0" destOrd="0" presId="urn:microsoft.com/office/officeart/2005/8/layout/hierarchy3"/>
    <dgm:cxn modelId="{DD687A33-3EF3-44F2-B32C-547476B82BCC}" srcId="{9CCC9DFA-874E-48EC-A73A-53C8EA9DAE13}" destId="{6299215F-99B3-43D1-A6F1-7C9BF7C4A4B3}" srcOrd="1" destOrd="0" parTransId="{4E6E4973-1DD8-4B4B-B785-52698F29E5C3}" sibTransId="{C5A9E963-01BB-4398-AAA9-0941522C0993}"/>
    <dgm:cxn modelId="{F9D05E52-011A-435C-827F-8C73BB6C2005}" type="presOf" srcId="{64AAA83D-DDEC-43CA-A4A7-BBED59AEB515}" destId="{23A5A0C7-FA61-4C70-BA0D-126E1827CB58}" srcOrd="0" destOrd="0" presId="urn:microsoft.com/office/officeart/2005/8/layout/hierarchy3"/>
    <dgm:cxn modelId="{2E2CC763-F000-401C-A07F-AB1565991846}" type="presParOf" srcId="{1F0C7F8A-FF1B-42CB-9DCD-D588AA349969}" destId="{D7039FA0-0FC6-488C-8B19-1B386CA85527}" srcOrd="0" destOrd="0" presId="urn:microsoft.com/office/officeart/2005/8/layout/hierarchy3"/>
    <dgm:cxn modelId="{CA8A5C9B-AB76-4A66-86C1-4A25132A9DB2}" type="presParOf" srcId="{D7039FA0-0FC6-488C-8B19-1B386CA85527}" destId="{D479200E-3601-4672-A996-82549656EA5A}" srcOrd="0" destOrd="0" presId="urn:microsoft.com/office/officeart/2005/8/layout/hierarchy3"/>
    <dgm:cxn modelId="{07C6007B-7B24-4DAC-A071-1F84C2794D05}" type="presParOf" srcId="{D479200E-3601-4672-A996-82549656EA5A}" destId="{3832C82F-DB0C-4A3C-AFB7-DF772671A596}" srcOrd="0" destOrd="0" presId="urn:microsoft.com/office/officeart/2005/8/layout/hierarchy3"/>
    <dgm:cxn modelId="{C1CCCB20-6440-4D5E-92A8-B411283E627E}" type="presParOf" srcId="{D479200E-3601-4672-A996-82549656EA5A}" destId="{4E513CCA-5496-426F-BFFC-031ED85E917E}" srcOrd="1" destOrd="0" presId="urn:microsoft.com/office/officeart/2005/8/layout/hierarchy3"/>
    <dgm:cxn modelId="{3CB2E208-2D17-459F-AB30-1B58A3629272}" type="presParOf" srcId="{D7039FA0-0FC6-488C-8B19-1B386CA85527}" destId="{831A4BCE-874E-413F-9CC0-D7A6EB2452B3}" srcOrd="1" destOrd="0" presId="urn:microsoft.com/office/officeart/2005/8/layout/hierarchy3"/>
    <dgm:cxn modelId="{4971F204-3AC6-4B47-B36F-216AE0EF574D}" type="presParOf" srcId="{831A4BCE-874E-413F-9CC0-D7A6EB2452B3}" destId="{135D2926-391F-407E-9F6A-A5675B3B913C}" srcOrd="0" destOrd="0" presId="urn:microsoft.com/office/officeart/2005/8/layout/hierarchy3"/>
    <dgm:cxn modelId="{F7D3D294-1D68-4544-A34D-B60FC4DF119B}" type="presParOf" srcId="{831A4BCE-874E-413F-9CC0-D7A6EB2452B3}" destId="{11514CD2-47F1-4272-BF36-985DDD94CBD3}" srcOrd="1" destOrd="0" presId="urn:microsoft.com/office/officeart/2005/8/layout/hierarchy3"/>
    <dgm:cxn modelId="{50F00997-6129-405B-A95C-6184D5D6826B}" type="presParOf" srcId="{831A4BCE-874E-413F-9CC0-D7A6EB2452B3}" destId="{5DCF567E-10B2-47A4-91BA-10295C9F1382}" srcOrd="2" destOrd="0" presId="urn:microsoft.com/office/officeart/2005/8/layout/hierarchy3"/>
    <dgm:cxn modelId="{87BDB63C-1CD5-47A0-8FC4-941A232978EF}" type="presParOf" srcId="{831A4BCE-874E-413F-9CC0-D7A6EB2452B3}" destId="{89087DB7-4618-49C8-98F6-8A7B26F006A4}" srcOrd="3" destOrd="0" presId="urn:microsoft.com/office/officeart/2005/8/layout/hierarchy3"/>
    <dgm:cxn modelId="{C396399F-B792-4D51-BF34-072295FC551E}" type="presParOf" srcId="{831A4BCE-874E-413F-9CC0-D7A6EB2452B3}" destId="{FF8D69E4-E099-4BA4-8485-AA3FA80EE7EE}" srcOrd="4" destOrd="0" presId="urn:microsoft.com/office/officeart/2005/8/layout/hierarchy3"/>
    <dgm:cxn modelId="{D3D8C60C-DD77-4462-9752-F06156FE397F}" type="presParOf" srcId="{831A4BCE-874E-413F-9CC0-D7A6EB2452B3}" destId="{E1ABD2B7-55A0-4A93-BA78-865E75CAFECA}" srcOrd="5" destOrd="0" presId="urn:microsoft.com/office/officeart/2005/8/layout/hierarchy3"/>
    <dgm:cxn modelId="{A11E190E-B7C7-4F52-85F9-A13CCFB58717}" type="presParOf" srcId="{1F0C7F8A-FF1B-42CB-9DCD-D588AA349969}" destId="{284FA7A9-8A1B-4459-9D22-900D39D319E5}" srcOrd="1" destOrd="0" presId="urn:microsoft.com/office/officeart/2005/8/layout/hierarchy3"/>
    <dgm:cxn modelId="{993F0999-CC3A-4ADE-ADE3-AFB40F20BD98}" type="presParOf" srcId="{284FA7A9-8A1B-4459-9D22-900D39D319E5}" destId="{9E84DCF9-3B0C-4C43-99CA-EC983972C6A1}" srcOrd="0" destOrd="0" presId="urn:microsoft.com/office/officeart/2005/8/layout/hierarchy3"/>
    <dgm:cxn modelId="{1DA47296-1588-43F4-ACF8-49C0199CC69A}" type="presParOf" srcId="{9E84DCF9-3B0C-4C43-99CA-EC983972C6A1}" destId="{7296E75E-541B-45FE-87FA-CD5815237C4C}" srcOrd="0" destOrd="0" presId="urn:microsoft.com/office/officeart/2005/8/layout/hierarchy3"/>
    <dgm:cxn modelId="{BD8B1F1F-8125-40AA-95FF-748DDE8A6BA4}" type="presParOf" srcId="{9E84DCF9-3B0C-4C43-99CA-EC983972C6A1}" destId="{5ABACF32-E599-4F3F-B968-502C88CC697D}" srcOrd="1" destOrd="0" presId="urn:microsoft.com/office/officeart/2005/8/layout/hierarchy3"/>
    <dgm:cxn modelId="{77F375CF-1BC9-4ABF-8776-0147BED90BC6}" type="presParOf" srcId="{284FA7A9-8A1B-4459-9D22-900D39D319E5}" destId="{D758F5BD-3433-4B49-B87E-1E465C27342A}" srcOrd="1" destOrd="0" presId="urn:microsoft.com/office/officeart/2005/8/layout/hierarchy3"/>
    <dgm:cxn modelId="{31944D63-8ED5-4322-9C8F-8293B474FCA8}" type="presParOf" srcId="{D758F5BD-3433-4B49-B87E-1E465C27342A}" destId="{37BCD5DF-D906-4F15-86C2-CEFB35500D53}" srcOrd="0" destOrd="0" presId="urn:microsoft.com/office/officeart/2005/8/layout/hierarchy3"/>
    <dgm:cxn modelId="{018C22DE-4F5F-44C5-BE30-D724886EE19D}" type="presParOf" srcId="{D758F5BD-3433-4B49-B87E-1E465C27342A}" destId="{B4997355-2F95-409D-A1C4-36AE3907F63D}" srcOrd="1" destOrd="0" presId="urn:microsoft.com/office/officeart/2005/8/layout/hierarchy3"/>
    <dgm:cxn modelId="{232386AF-6F2A-4A03-A783-4F85F83EE0D6}" type="presParOf" srcId="{D758F5BD-3433-4B49-B87E-1E465C27342A}" destId="{23A5A0C7-FA61-4C70-BA0D-126E1827CB58}" srcOrd="2" destOrd="0" presId="urn:microsoft.com/office/officeart/2005/8/layout/hierarchy3"/>
    <dgm:cxn modelId="{7FE84F77-C140-4C2B-B5DD-507795C56AFF}" type="presParOf" srcId="{D758F5BD-3433-4B49-B87E-1E465C27342A}" destId="{F6C46051-E3C6-48B3-AB3A-5D7AD91AB301}" srcOrd="3" destOrd="0" presId="urn:microsoft.com/office/officeart/2005/8/layout/hierarchy3"/>
    <dgm:cxn modelId="{736CDAD0-BCAF-41C4-9A6A-19685DEE56CF}" type="presParOf" srcId="{D758F5BD-3433-4B49-B87E-1E465C27342A}" destId="{7EF4003B-FC5A-4FD4-A8C1-B3520E3C8DE7}" srcOrd="4" destOrd="0" presId="urn:microsoft.com/office/officeart/2005/8/layout/hierarchy3"/>
    <dgm:cxn modelId="{736047F2-FC6F-432B-995D-21A53FA0FB96}" type="presParOf" srcId="{D758F5BD-3433-4B49-B87E-1E465C27342A}" destId="{4A848840-962A-4604-9719-B68B7F0CA5EB}" srcOrd="5" destOrd="0" presId="urn:microsoft.com/office/officeart/2005/8/layout/hierarchy3"/>
    <dgm:cxn modelId="{813C1AAE-3699-4078-937A-C78B5F3FAAB4}" type="presParOf" srcId="{1F0C7F8A-FF1B-42CB-9DCD-D588AA349969}" destId="{1CD19B9B-8DBE-4766-A73A-C50D0B2AB075}" srcOrd="2" destOrd="0" presId="urn:microsoft.com/office/officeart/2005/8/layout/hierarchy3"/>
    <dgm:cxn modelId="{35BF1EE2-8B4D-46C2-A041-158F3897BB36}" type="presParOf" srcId="{1CD19B9B-8DBE-4766-A73A-C50D0B2AB075}" destId="{FFBAB307-34EA-4ECC-A85A-C22719727CA9}" srcOrd="0" destOrd="0" presId="urn:microsoft.com/office/officeart/2005/8/layout/hierarchy3"/>
    <dgm:cxn modelId="{9E801D14-9B90-4BD7-9FBB-5F9DCCD873A2}" type="presParOf" srcId="{FFBAB307-34EA-4ECC-A85A-C22719727CA9}" destId="{8399F57E-62A1-4598-B00E-9B8B4E4528E6}" srcOrd="0" destOrd="0" presId="urn:microsoft.com/office/officeart/2005/8/layout/hierarchy3"/>
    <dgm:cxn modelId="{D3E6ACDA-C261-44C2-BA6A-F17ED79B7613}" type="presParOf" srcId="{FFBAB307-34EA-4ECC-A85A-C22719727CA9}" destId="{B9A58967-796C-4C47-9F80-92C91E4B0D3C}" srcOrd="1" destOrd="0" presId="urn:microsoft.com/office/officeart/2005/8/layout/hierarchy3"/>
    <dgm:cxn modelId="{DBBB67ED-183A-4FE9-B7C1-FF2142BB89C6}" type="presParOf" srcId="{1CD19B9B-8DBE-4766-A73A-C50D0B2AB075}" destId="{380C069E-441D-4DFC-B0D6-122E91EF035B}" srcOrd="1" destOrd="0" presId="urn:microsoft.com/office/officeart/2005/8/layout/hierarchy3"/>
    <dgm:cxn modelId="{28754F16-A2D0-40AA-902B-AC9FBE082AC5}" type="presParOf" srcId="{380C069E-441D-4DFC-B0D6-122E91EF035B}" destId="{44B1B182-55B6-4496-B830-3817BB32BA0C}" srcOrd="0" destOrd="0" presId="urn:microsoft.com/office/officeart/2005/8/layout/hierarchy3"/>
    <dgm:cxn modelId="{E0F61085-A40C-4969-A6AF-3D44E86283A5}" type="presParOf" srcId="{380C069E-441D-4DFC-B0D6-122E91EF035B}" destId="{16183E80-A972-44E1-8091-4FA10B5C281F}" srcOrd="1" destOrd="0" presId="urn:microsoft.com/office/officeart/2005/8/layout/hierarchy3"/>
    <dgm:cxn modelId="{97A18EA2-0F3D-4F81-BD04-02E1E681407F}" type="presParOf" srcId="{380C069E-441D-4DFC-B0D6-122E91EF035B}" destId="{FDEE4B73-795F-4D48-9393-B307D6AF2E52}" srcOrd="2" destOrd="0" presId="urn:microsoft.com/office/officeart/2005/8/layout/hierarchy3"/>
    <dgm:cxn modelId="{5DE6F0DA-5DBB-4F28-946D-E8BB8ECEF71E}" type="presParOf" srcId="{380C069E-441D-4DFC-B0D6-122E91EF035B}" destId="{0A8E3AE1-C082-478B-B287-D25C5EBA04EC}" srcOrd="3" destOrd="0" presId="urn:microsoft.com/office/officeart/2005/8/layout/hierarchy3"/>
    <dgm:cxn modelId="{8EE9D8BA-AAB9-4482-95F4-912457A0240B}" type="presParOf" srcId="{380C069E-441D-4DFC-B0D6-122E91EF035B}" destId="{912971BA-89C5-40FB-A229-2D50AFDD0DB8}" srcOrd="4" destOrd="0" presId="urn:microsoft.com/office/officeart/2005/8/layout/hierarchy3"/>
    <dgm:cxn modelId="{FA3A0D5D-5B57-4ED7-BDF4-CC8F6CB7B28F}" type="presParOf" srcId="{380C069E-441D-4DFC-B0D6-122E91EF035B}" destId="{59141F69-538F-40D3-828B-A74273BBAF7A}" srcOrd="5" destOrd="0" presId="urn:microsoft.com/office/officeart/2005/8/layout/hierarchy3"/>
    <dgm:cxn modelId="{6A3441DC-542A-4816-9A09-4F8AC24FB740}" type="presParOf" srcId="{1F0C7F8A-FF1B-42CB-9DCD-D588AA349969}" destId="{EBC1ABE9-2636-451F-9939-B1A5463CE5D8}" srcOrd="3" destOrd="0" presId="urn:microsoft.com/office/officeart/2005/8/layout/hierarchy3"/>
    <dgm:cxn modelId="{07949FDE-5AB4-43F1-B532-0BCD171D71BE}" type="presParOf" srcId="{EBC1ABE9-2636-451F-9939-B1A5463CE5D8}" destId="{BB9E4E17-5152-4DF5-A7F3-E3AF38D4EC3D}" srcOrd="0" destOrd="0" presId="urn:microsoft.com/office/officeart/2005/8/layout/hierarchy3"/>
    <dgm:cxn modelId="{0158CC2B-4FBC-40A1-A291-F60E0404C7C8}" type="presParOf" srcId="{BB9E4E17-5152-4DF5-A7F3-E3AF38D4EC3D}" destId="{5784E532-564C-4D4D-B6A1-7AD3CFA55D24}" srcOrd="0" destOrd="0" presId="urn:microsoft.com/office/officeart/2005/8/layout/hierarchy3"/>
    <dgm:cxn modelId="{230C4605-0AF1-4FD8-9F8E-2B6C9B0BBCFC}" type="presParOf" srcId="{BB9E4E17-5152-4DF5-A7F3-E3AF38D4EC3D}" destId="{6AADFF3B-4671-4E62-8969-4CF3D9464372}" srcOrd="1" destOrd="0" presId="urn:microsoft.com/office/officeart/2005/8/layout/hierarchy3"/>
    <dgm:cxn modelId="{5E172432-9375-47B6-AE52-A578E4ED2E47}" type="presParOf" srcId="{EBC1ABE9-2636-451F-9939-B1A5463CE5D8}" destId="{1B02C6F1-1932-4D7F-ACAA-4417AA124F9B}" srcOrd="1" destOrd="0" presId="urn:microsoft.com/office/officeart/2005/8/layout/hierarchy3"/>
    <dgm:cxn modelId="{0E05F388-9800-4426-A59B-4638BB5381A6}" type="presParOf" srcId="{1B02C6F1-1932-4D7F-ACAA-4417AA124F9B}" destId="{CC7118E7-0247-4622-AB6D-ABBF818411AA}" srcOrd="0" destOrd="0" presId="urn:microsoft.com/office/officeart/2005/8/layout/hierarchy3"/>
    <dgm:cxn modelId="{EA7314E0-A83F-4964-9ACC-923AA721198D}" type="presParOf" srcId="{1B02C6F1-1932-4D7F-ACAA-4417AA124F9B}" destId="{3F288BB1-519D-4BC4-B072-A019F29133B4}" srcOrd="1" destOrd="0" presId="urn:microsoft.com/office/officeart/2005/8/layout/hierarchy3"/>
    <dgm:cxn modelId="{85F45371-5F27-419F-B64D-02B3922C26DC}" type="presParOf" srcId="{1B02C6F1-1932-4D7F-ACAA-4417AA124F9B}" destId="{BE37C79D-23A0-4242-AD38-4F7F438F423C}" srcOrd="2" destOrd="0" presId="urn:microsoft.com/office/officeart/2005/8/layout/hierarchy3"/>
    <dgm:cxn modelId="{22031D35-B8D4-40BA-8EF4-1C1EE22B7379}" type="presParOf" srcId="{1B02C6F1-1932-4D7F-ACAA-4417AA124F9B}" destId="{72402D7A-B87D-4FCD-B44C-B27B1E96FF42}" srcOrd="3" destOrd="0" presId="urn:microsoft.com/office/officeart/2005/8/layout/hierarchy3"/>
    <dgm:cxn modelId="{2E0AFAE7-65D1-4549-93B5-D4197A367386}" type="presParOf" srcId="{1B02C6F1-1932-4D7F-ACAA-4417AA124F9B}" destId="{7B768282-8A23-448C-8826-137D55B138AE}" srcOrd="4" destOrd="0" presId="urn:microsoft.com/office/officeart/2005/8/layout/hierarchy3"/>
    <dgm:cxn modelId="{6C76FE61-5CB4-41DE-A1CD-E4212D1287B9}" type="presParOf" srcId="{1B02C6F1-1932-4D7F-ACAA-4417AA124F9B}" destId="{C58BD289-D1C1-453A-A451-5E2266665BB5}" srcOrd="5" destOrd="0" presId="urn:microsoft.com/office/officeart/2005/8/layout/hierarchy3"/>
    <dgm:cxn modelId="{483EB1DE-68E6-4338-BBBF-4794D1AA1E24}" type="presParOf" srcId="{1F0C7F8A-FF1B-42CB-9DCD-D588AA349969}" destId="{930A72DC-56A6-4170-B951-46EA273FCF75}" srcOrd="4" destOrd="0" presId="urn:microsoft.com/office/officeart/2005/8/layout/hierarchy3"/>
    <dgm:cxn modelId="{E1129501-0F09-4D2B-8267-A38FF954B8C0}" type="presParOf" srcId="{930A72DC-56A6-4170-B951-46EA273FCF75}" destId="{D7DAD6D1-A3FE-4574-A324-9436B5EBA97B}" srcOrd="0" destOrd="0" presId="urn:microsoft.com/office/officeart/2005/8/layout/hierarchy3"/>
    <dgm:cxn modelId="{41BD31F8-774E-4061-8D2B-A6B8D039BB1F}" type="presParOf" srcId="{D7DAD6D1-A3FE-4574-A324-9436B5EBA97B}" destId="{69AC46F8-EDCC-4AF7-AEDD-FDC96F8F2C70}" srcOrd="0" destOrd="0" presId="urn:microsoft.com/office/officeart/2005/8/layout/hierarchy3"/>
    <dgm:cxn modelId="{E36472CB-8CD2-4D40-BBCC-CF2E8A464026}" type="presParOf" srcId="{D7DAD6D1-A3FE-4574-A324-9436B5EBA97B}" destId="{A48072CA-00B4-4947-BE5B-0590BCABBFB0}" srcOrd="1" destOrd="0" presId="urn:microsoft.com/office/officeart/2005/8/layout/hierarchy3"/>
    <dgm:cxn modelId="{9F14DD77-81C4-4063-951C-9CD1F63FFC05}" type="presParOf" srcId="{930A72DC-56A6-4170-B951-46EA273FCF75}" destId="{2E953C34-68D1-4AAE-B01E-6AE671D9286B}" srcOrd="1" destOrd="0" presId="urn:microsoft.com/office/officeart/2005/8/layout/hierarchy3"/>
    <dgm:cxn modelId="{F1B0934A-63DD-4217-B6AB-28F4605E92C5}" type="presParOf" srcId="{2E953C34-68D1-4AAE-B01E-6AE671D9286B}" destId="{61ACFA97-782D-4BFA-BA73-29458F316659}" srcOrd="0" destOrd="0" presId="urn:microsoft.com/office/officeart/2005/8/layout/hierarchy3"/>
    <dgm:cxn modelId="{F8161386-91C8-494C-B4AA-5B2F54283F26}" type="presParOf" srcId="{2E953C34-68D1-4AAE-B01E-6AE671D9286B}" destId="{3304C0E1-74D5-4594-8E1B-CDD0F43D4A78}" srcOrd="1" destOrd="0" presId="urn:microsoft.com/office/officeart/2005/8/layout/hierarchy3"/>
    <dgm:cxn modelId="{7C6E9334-C5D8-4455-8BFB-DBE5DF85B5E3}" type="presParOf" srcId="{2E953C34-68D1-4AAE-B01E-6AE671D9286B}" destId="{1A93C7C7-8989-4520-882B-42433F1AD1FE}" srcOrd="2" destOrd="0" presId="urn:microsoft.com/office/officeart/2005/8/layout/hierarchy3"/>
    <dgm:cxn modelId="{82415D04-CF32-4FCB-AC82-08BE3C8F32D7}" type="presParOf" srcId="{2E953C34-68D1-4AAE-B01E-6AE671D9286B}" destId="{697AF4AC-1EDF-4A83-ABF6-DDF7E78725F2}" srcOrd="3" destOrd="0" presId="urn:microsoft.com/office/officeart/2005/8/layout/hierarchy3"/>
    <dgm:cxn modelId="{2808BC6B-2A8C-494A-B003-2A5F757593CB}" type="presParOf" srcId="{2E953C34-68D1-4AAE-B01E-6AE671D9286B}" destId="{2E8061D0-726C-4AFD-AE64-3F4CFA782F0F}" srcOrd="4" destOrd="0" presId="urn:microsoft.com/office/officeart/2005/8/layout/hierarchy3"/>
    <dgm:cxn modelId="{0AC6CBB9-D237-4CF8-99AA-D41EB346F6CB}" type="presParOf" srcId="{2E953C34-68D1-4AAE-B01E-6AE671D9286B}" destId="{2F4EBD4D-2EA1-4ABC-BB7C-DF15E5D26BFB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91E43F-0D27-45A5-9D52-137E211658CC}" type="doc">
      <dgm:prSet loTypeId="urn:microsoft.com/office/officeart/2005/8/layout/cycle6" loCatId="relationship" qsTypeId="urn:microsoft.com/office/officeart/2005/8/quickstyle/simple3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ACE654BE-D4A9-471D-BF35-75678067F1CF}">
      <dgm:prSet phldrT="[Текст]" custT="1"/>
      <dgm:spPr/>
      <dgm:t>
        <a:bodyPr/>
        <a:lstStyle/>
        <a:p>
          <a:r>
            <a:rPr lang="ru-RU" sz="1100" b="1" dirty="0" smtClean="0">
              <a:solidFill>
                <a:srgbClr val="C00000"/>
              </a:solidFill>
            </a:rPr>
            <a:t>Гр. № 380</a:t>
          </a:r>
        </a:p>
        <a:p>
          <a:r>
            <a:rPr lang="ru-RU" sz="1100" b="1" dirty="0" smtClean="0">
              <a:solidFill>
                <a:srgbClr val="C00000"/>
              </a:solidFill>
            </a:rPr>
            <a:t> куратор: Смирнова И.В</a:t>
          </a:r>
        </a:p>
        <a:p>
          <a:r>
            <a:rPr lang="ru-RU" sz="1100" b="1" dirty="0" smtClean="0">
              <a:solidFill>
                <a:srgbClr val="C00000"/>
              </a:solidFill>
            </a:rPr>
            <a:t> ср. балл 4,6</a:t>
          </a:r>
          <a:endParaRPr lang="ru-RU" sz="1100" b="1" dirty="0">
            <a:solidFill>
              <a:srgbClr val="C00000"/>
            </a:solidFill>
          </a:endParaRPr>
        </a:p>
      </dgm:t>
    </dgm:pt>
    <dgm:pt modelId="{0AE3CC38-AEC0-48D7-8EF0-A40EA440ED3D}" type="parTrans" cxnId="{E766A23A-3AD6-472D-9865-7EBF6C219094}">
      <dgm:prSet/>
      <dgm:spPr/>
      <dgm:t>
        <a:bodyPr/>
        <a:lstStyle/>
        <a:p>
          <a:endParaRPr lang="ru-RU"/>
        </a:p>
      </dgm:t>
    </dgm:pt>
    <dgm:pt modelId="{7D175824-1D13-455E-88DA-DA9859B91708}" type="sibTrans" cxnId="{E766A23A-3AD6-472D-9865-7EBF6C219094}">
      <dgm:prSet/>
      <dgm:spPr/>
      <dgm:t>
        <a:bodyPr/>
        <a:lstStyle/>
        <a:p>
          <a:endParaRPr lang="ru-RU"/>
        </a:p>
      </dgm:t>
    </dgm:pt>
    <dgm:pt modelId="{D7C67B4C-FB86-4C68-BF6C-8C75D7BD7FB7}">
      <dgm:prSet phldrT="[Текст]" custT="1"/>
      <dgm:spPr/>
      <dgm:t>
        <a:bodyPr/>
        <a:lstStyle/>
        <a:p>
          <a:pPr algn="ctr"/>
          <a:r>
            <a:rPr lang="ru-RU" sz="1100" b="1" i="1" dirty="0" smtClean="0">
              <a:solidFill>
                <a:srgbClr val="C00000"/>
              </a:solidFill>
            </a:rPr>
            <a:t>Гр</a:t>
          </a:r>
          <a:r>
            <a:rPr lang="ru-RU" sz="1100" b="1" dirty="0" smtClean="0">
              <a:solidFill>
                <a:srgbClr val="C00000"/>
              </a:solidFill>
            </a:rPr>
            <a:t>. № 360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куратор: Осипова О.В.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ср. балл 4,4</a:t>
          </a:r>
          <a:endParaRPr lang="ru-RU" sz="1100" b="1" dirty="0">
            <a:solidFill>
              <a:srgbClr val="C00000"/>
            </a:solidFill>
          </a:endParaRPr>
        </a:p>
      </dgm:t>
    </dgm:pt>
    <dgm:pt modelId="{B557AA82-2B76-4CE5-9539-829DA9F0CFAB}" type="parTrans" cxnId="{2FB8D69F-6A4E-4BE2-9EE8-C4196B4866FA}">
      <dgm:prSet/>
      <dgm:spPr/>
      <dgm:t>
        <a:bodyPr/>
        <a:lstStyle/>
        <a:p>
          <a:endParaRPr lang="ru-RU"/>
        </a:p>
      </dgm:t>
    </dgm:pt>
    <dgm:pt modelId="{52D1556B-B794-452D-AD3F-7BA311F70B56}" type="sibTrans" cxnId="{2FB8D69F-6A4E-4BE2-9EE8-C4196B4866FA}">
      <dgm:prSet/>
      <dgm:spPr/>
      <dgm:t>
        <a:bodyPr/>
        <a:lstStyle/>
        <a:p>
          <a:endParaRPr lang="ru-RU"/>
        </a:p>
      </dgm:t>
    </dgm:pt>
    <dgm:pt modelId="{829C777F-CE28-40B6-AAE6-11055767EDB1}">
      <dgm:prSet phldrT="[Текст]" custT="1"/>
      <dgm:spPr/>
      <dgm:t>
        <a:bodyPr/>
        <a:lstStyle/>
        <a:p>
          <a:pPr algn="ctr"/>
          <a:r>
            <a:rPr lang="ru-RU" sz="1100" b="1" dirty="0" smtClean="0">
              <a:solidFill>
                <a:srgbClr val="C00000"/>
              </a:solidFill>
            </a:rPr>
            <a:t>Гр. № 165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 куратор: Кондратьева Л.Г.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ср. балл 4,3</a:t>
          </a:r>
          <a:endParaRPr lang="ru-RU" sz="1100" b="1" dirty="0">
            <a:solidFill>
              <a:srgbClr val="C00000"/>
            </a:solidFill>
          </a:endParaRPr>
        </a:p>
      </dgm:t>
    </dgm:pt>
    <dgm:pt modelId="{8A430C62-8A80-41E5-AD9A-6959DA6186FE}" type="parTrans" cxnId="{B76E5E4C-EC68-4F13-93F4-45A44A7E16AE}">
      <dgm:prSet/>
      <dgm:spPr/>
      <dgm:t>
        <a:bodyPr/>
        <a:lstStyle/>
        <a:p>
          <a:endParaRPr lang="ru-RU"/>
        </a:p>
      </dgm:t>
    </dgm:pt>
    <dgm:pt modelId="{2C36A22F-EBC3-45AF-A87A-832CFC8684C6}" type="sibTrans" cxnId="{B76E5E4C-EC68-4F13-93F4-45A44A7E16AE}">
      <dgm:prSet/>
      <dgm:spPr/>
      <dgm:t>
        <a:bodyPr/>
        <a:lstStyle/>
        <a:p>
          <a:endParaRPr lang="ru-RU"/>
        </a:p>
      </dgm:t>
    </dgm:pt>
    <dgm:pt modelId="{AA0A0CD1-D0AD-4D44-86CA-CE8119D6B90F}">
      <dgm:prSet phldrT="[Текст]" custT="1"/>
      <dgm:spPr/>
      <dgm:t>
        <a:bodyPr/>
        <a:lstStyle/>
        <a:p>
          <a:pPr algn="ctr"/>
          <a:r>
            <a:rPr lang="ru-RU" sz="1100" b="1" dirty="0" smtClean="0">
              <a:solidFill>
                <a:srgbClr val="C00000"/>
              </a:solidFill>
            </a:rPr>
            <a:t>Гр. № 316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 куратор: Обухович З.И.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ср. балл 4,3</a:t>
          </a:r>
          <a:endParaRPr lang="ru-RU" sz="1100" b="1" dirty="0">
            <a:solidFill>
              <a:srgbClr val="C00000"/>
            </a:solidFill>
          </a:endParaRPr>
        </a:p>
      </dgm:t>
    </dgm:pt>
    <dgm:pt modelId="{BDAC19EB-1DB3-418C-B6F0-0440A0338940}" type="parTrans" cxnId="{31E6AC42-B05E-4BBD-BB20-001A53752C47}">
      <dgm:prSet/>
      <dgm:spPr/>
      <dgm:t>
        <a:bodyPr/>
        <a:lstStyle/>
        <a:p>
          <a:endParaRPr lang="ru-RU"/>
        </a:p>
      </dgm:t>
    </dgm:pt>
    <dgm:pt modelId="{CE97A1E8-3CD7-44B3-9ED2-13AD4589E92C}" type="sibTrans" cxnId="{31E6AC42-B05E-4BBD-BB20-001A53752C47}">
      <dgm:prSet/>
      <dgm:spPr/>
      <dgm:t>
        <a:bodyPr/>
        <a:lstStyle/>
        <a:p>
          <a:endParaRPr lang="ru-RU"/>
        </a:p>
      </dgm:t>
    </dgm:pt>
    <dgm:pt modelId="{278EA0F4-C47F-43CE-99DC-4FE4836BA573}">
      <dgm:prSet phldrT="[Текст]" custT="1"/>
      <dgm:spPr/>
      <dgm:t>
        <a:bodyPr/>
        <a:lstStyle/>
        <a:p>
          <a:pPr algn="ctr"/>
          <a:r>
            <a:rPr lang="ru-RU" sz="1100" b="1" dirty="0" smtClean="0">
              <a:solidFill>
                <a:srgbClr val="C00000"/>
              </a:solidFill>
            </a:rPr>
            <a:t>Гр. № 311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куратор: Сидорова Ю.Ю.</a:t>
          </a:r>
        </a:p>
        <a:p>
          <a:pPr algn="ctr"/>
          <a:r>
            <a:rPr lang="ru-RU" sz="1100" b="1" dirty="0" smtClean="0">
              <a:solidFill>
                <a:srgbClr val="C00000"/>
              </a:solidFill>
            </a:rPr>
            <a:t>ср. балл 4,3</a:t>
          </a:r>
          <a:endParaRPr lang="ru-RU" sz="1100" b="1" dirty="0">
            <a:solidFill>
              <a:srgbClr val="C00000"/>
            </a:solidFill>
          </a:endParaRPr>
        </a:p>
      </dgm:t>
    </dgm:pt>
    <dgm:pt modelId="{178A51B5-0E8E-4593-B186-ACCC8B380B94}" type="parTrans" cxnId="{145EB52B-5B81-48AF-97FE-2904F36CF210}">
      <dgm:prSet/>
      <dgm:spPr/>
      <dgm:t>
        <a:bodyPr/>
        <a:lstStyle/>
        <a:p>
          <a:endParaRPr lang="ru-RU"/>
        </a:p>
      </dgm:t>
    </dgm:pt>
    <dgm:pt modelId="{4F202037-AEDA-4F25-861D-F6620C322CE5}" type="sibTrans" cxnId="{145EB52B-5B81-48AF-97FE-2904F36CF210}">
      <dgm:prSet/>
      <dgm:spPr/>
      <dgm:t>
        <a:bodyPr/>
        <a:lstStyle/>
        <a:p>
          <a:endParaRPr lang="ru-RU"/>
        </a:p>
      </dgm:t>
    </dgm:pt>
    <dgm:pt modelId="{F718A35F-41FE-4737-8FE6-FFCC15454FCB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Гр. № 117</a:t>
          </a:r>
        </a:p>
        <a:p>
          <a:r>
            <a:rPr lang="ru-RU" b="1" dirty="0" smtClean="0">
              <a:solidFill>
                <a:srgbClr val="C00000"/>
              </a:solidFill>
            </a:rPr>
            <a:t> куратор: </a:t>
          </a:r>
          <a:r>
            <a:rPr lang="ru-RU" b="1" dirty="0" err="1" smtClean="0">
              <a:solidFill>
                <a:srgbClr val="C00000"/>
              </a:solidFill>
            </a:rPr>
            <a:t>Качесова</a:t>
          </a:r>
          <a:r>
            <a:rPr lang="ru-RU" b="1" dirty="0" smtClean="0">
              <a:solidFill>
                <a:srgbClr val="C00000"/>
              </a:solidFill>
            </a:rPr>
            <a:t> О.А.</a:t>
          </a:r>
        </a:p>
        <a:p>
          <a:r>
            <a:rPr lang="ru-RU" b="1" dirty="0" smtClean="0">
              <a:solidFill>
                <a:srgbClr val="C00000"/>
              </a:solidFill>
            </a:rPr>
            <a:t> ср. балл 4,3</a:t>
          </a:r>
          <a:endParaRPr lang="ru-RU" b="1" dirty="0">
            <a:solidFill>
              <a:srgbClr val="C00000"/>
            </a:solidFill>
          </a:endParaRPr>
        </a:p>
      </dgm:t>
    </dgm:pt>
    <dgm:pt modelId="{5949B55F-84E2-4342-B135-5D3566C46AE3}" type="parTrans" cxnId="{80C4C080-E807-4B8F-8678-331ADC8DE81D}">
      <dgm:prSet/>
      <dgm:spPr/>
      <dgm:t>
        <a:bodyPr/>
        <a:lstStyle/>
        <a:p>
          <a:endParaRPr lang="ru-RU"/>
        </a:p>
      </dgm:t>
    </dgm:pt>
    <dgm:pt modelId="{F251CE8C-B0F5-4C37-B721-E280522878D4}" type="sibTrans" cxnId="{80C4C080-E807-4B8F-8678-331ADC8DE81D}">
      <dgm:prSet/>
      <dgm:spPr/>
      <dgm:t>
        <a:bodyPr/>
        <a:lstStyle/>
        <a:p>
          <a:endParaRPr lang="ru-RU"/>
        </a:p>
      </dgm:t>
    </dgm:pt>
    <dgm:pt modelId="{40837EC6-F4B8-422B-B2A9-96BD33BD5775}">
      <dgm:prSet phldrT="[Текст]"/>
      <dgm:spPr/>
      <dgm:t>
        <a:bodyPr/>
        <a:lstStyle/>
        <a:p>
          <a:r>
            <a:rPr lang="ru-RU" b="1" dirty="0" smtClean="0">
              <a:solidFill>
                <a:srgbClr val="C00000"/>
              </a:solidFill>
            </a:rPr>
            <a:t>Гр. № 126</a:t>
          </a:r>
        </a:p>
        <a:p>
          <a:r>
            <a:rPr lang="ru-RU" b="1" dirty="0" smtClean="0">
              <a:solidFill>
                <a:srgbClr val="C00000"/>
              </a:solidFill>
            </a:rPr>
            <a:t> куратор: </a:t>
          </a:r>
          <a:r>
            <a:rPr lang="ru-RU" b="1" dirty="0" err="1" smtClean="0">
              <a:solidFill>
                <a:srgbClr val="C00000"/>
              </a:solidFill>
            </a:rPr>
            <a:t>Стекольщикова</a:t>
          </a:r>
          <a:r>
            <a:rPr lang="ru-RU" b="1" dirty="0" smtClean="0">
              <a:solidFill>
                <a:srgbClr val="C00000"/>
              </a:solidFill>
            </a:rPr>
            <a:t> С.В.</a:t>
          </a:r>
        </a:p>
        <a:p>
          <a:r>
            <a:rPr lang="ru-RU" b="1" dirty="0" smtClean="0">
              <a:solidFill>
                <a:srgbClr val="C00000"/>
              </a:solidFill>
            </a:rPr>
            <a:t> ср. балл 4,3</a:t>
          </a:r>
          <a:endParaRPr lang="ru-RU" b="1" dirty="0">
            <a:solidFill>
              <a:srgbClr val="C00000"/>
            </a:solidFill>
          </a:endParaRPr>
        </a:p>
      </dgm:t>
    </dgm:pt>
    <dgm:pt modelId="{EE4C5E97-06B5-4422-BE6D-A7D17731033C}" type="parTrans" cxnId="{1C7B9A12-C570-43D9-90C2-9237A9A45062}">
      <dgm:prSet/>
      <dgm:spPr/>
      <dgm:t>
        <a:bodyPr/>
        <a:lstStyle/>
        <a:p>
          <a:endParaRPr lang="ru-RU"/>
        </a:p>
      </dgm:t>
    </dgm:pt>
    <dgm:pt modelId="{67C46EC3-2F27-4AD6-878C-750F3278AADB}" type="sibTrans" cxnId="{1C7B9A12-C570-43D9-90C2-9237A9A45062}">
      <dgm:prSet/>
      <dgm:spPr/>
      <dgm:t>
        <a:bodyPr/>
        <a:lstStyle/>
        <a:p>
          <a:endParaRPr lang="ru-RU"/>
        </a:p>
      </dgm:t>
    </dgm:pt>
    <dgm:pt modelId="{9B2FBB3D-D98E-45E0-9A72-8564E6BA17F3}" type="pres">
      <dgm:prSet presAssocID="{E291E43F-0D27-45A5-9D52-137E211658CC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5A160F-D61A-44C7-8402-8ED88F43E4B6}" type="pres">
      <dgm:prSet presAssocID="{ACE654BE-D4A9-471D-BF35-75678067F1CF}" presName="node" presStyleLbl="node1" presStyleIdx="0" presStyleCnt="7" custScaleX="248612" custScaleY="109077" custRadScaleRad="97202" custRadScaleInc="-19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1D8CC-3887-497A-ACC5-8F4FF2E08BCF}" type="pres">
      <dgm:prSet presAssocID="{ACE654BE-D4A9-471D-BF35-75678067F1CF}" presName="spNode" presStyleCnt="0"/>
      <dgm:spPr/>
      <dgm:t>
        <a:bodyPr/>
        <a:lstStyle/>
        <a:p>
          <a:endParaRPr lang="ru-RU"/>
        </a:p>
      </dgm:t>
    </dgm:pt>
    <dgm:pt modelId="{A06F02AE-3314-468F-B0B7-51E18FD26AF2}" type="pres">
      <dgm:prSet presAssocID="{7D175824-1D13-455E-88DA-DA9859B91708}" presName="sibTrans" presStyleLbl="sibTrans1D1" presStyleIdx="0" presStyleCnt="7"/>
      <dgm:spPr/>
      <dgm:t>
        <a:bodyPr/>
        <a:lstStyle/>
        <a:p>
          <a:endParaRPr lang="ru-RU"/>
        </a:p>
      </dgm:t>
    </dgm:pt>
    <dgm:pt modelId="{5F401FA6-3675-427A-822B-9C57859A61F6}" type="pres">
      <dgm:prSet presAssocID="{D7C67B4C-FB86-4C68-BF6C-8C75D7BD7FB7}" presName="node" presStyleLbl="node1" presStyleIdx="1" presStyleCnt="7" custScaleX="358462" custScaleY="104667" custRadScaleRad="111128" custRadScaleInc="55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98F679-33AF-4502-ABA2-543940DAD96D}" type="pres">
      <dgm:prSet presAssocID="{D7C67B4C-FB86-4C68-BF6C-8C75D7BD7FB7}" presName="spNode" presStyleCnt="0"/>
      <dgm:spPr/>
      <dgm:t>
        <a:bodyPr/>
        <a:lstStyle/>
        <a:p>
          <a:endParaRPr lang="ru-RU"/>
        </a:p>
      </dgm:t>
    </dgm:pt>
    <dgm:pt modelId="{358957C4-D0AC-49AE-9D6C-06E8E15AF3C1}" type="pres">
      <dgm:prSet presAssocID="{52D1556B-B794-452D-AD3F-7BA311F70B56}" presName="sibTrans" presStyleLbl="sibTrans1D1" presStyleIdx="1" presStyleCnt="7"/>
      <dgm:spPr/>
      <dgm:t>
        <a:bodyPr/>
        <a:lstStyle/>
        <a:p>
          <a:endParaRPr lang="ru-RU"/>
        </a:p>
      </dgm:t>
    </dgm:pt>
    <dgm:pt modelId="{26368930-E6D0-4195-8A24-4A88D9FB9529}" type="pres">
      <dgm:prSet presAssocID="{829C777F-CE28-40B6-AAE6-11055767EDB1}" presName="node" presStyleLbl="node1" presStyleIdx="2" presStyleCnt="7" custScaleX="252686" custScaleY="135526" custRadScaleRad="97061" custRadScaleInc="-457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8980E-EE15-4EA0-924F-7E349378D881}" type="pres">
      <dgm:prSet presAssocID="{829C777F-CE28-40B6-AAE6-11055767EDB1}" presName="spNode" presStyleCnt="0"/>
      <dgm:spPr/>
      <dgm:t>
        <a:bodyPr/>
        <a:lstStyle/>
        <a:p>
          <a:endParaRPr lang="ru-RU"/>
        </a:p>
      </dgm:t>
    </dgm:pt>
    <dgm:pt modelId="{0F61E8CB-E7FC-43FA-A898-54C5479DB56D}" type="pres">
      <dgm:prSet presAssocID="{2C36A22F-EBC3-45AF-A87A-832CFC8684C6}" presName="sibTrans" presStyleLbl="sibTrans1D1" presStyleIdx="2" presStyleCnt="7"/>
      <dgm:spPr/>
      <dgm:t>
        <a:bodyPr/>
        <a:lstStyle/>
        <a:p>
          <a:endParaRPr lang="ru-RU"/>
        </a:p>
      </dgm:t>
    </dgm:pt>
    <dgm:pt modelId="{0EB06089-2290-4C38-A052-44EE24DF8A1D}" type="pres">
      <dgm:prSet presAssocID="{AA0A0CD1-D0AD-4D44-86CA-CE8119D6B90F}" presName="node" presStyleLbl="node1" presStyleIdx="3" presStyleCnt="7" custScaleX="199648" custScaleY="135841" custRadScaleRad="106678" custRadScaleInc="-107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A3EA4C-C2EB-48C6-B976-7600B2F69FF1}" type="pres">
      <dgm:prSet presAssocID="{AA0A0CD1-D0AD-4D44-86CA-CE8119D6B90F}" presName="spNode" presStyleCnt="0"/>
      <dgm:spPr/>
      <dgm:t>
        <a:bodyPr/>
        <a:lstStyle/>
        <a:p>
          <a:endParaRPr lang="ru-RU"/>
        </a:p>
      </dgm:t>
    </dgm:pt>
    <dgm:pt modelId="{1869A4DA-AD04-4C3E-A946-0092F3D39003}" type="pres">
      <dgm:prSet presAssocID="{CE97A1E8-3CD7-44B3-9ED2-13AD4589E92C}" presName="sibTrans" presStyleLbl="sibTrans1D1" presStyleIdx="3" presStyleCnt="7"/>
      <dgm:spPr/>
      <dgm:t>
        <a:bodyPr/>
        <a:lstStyle/>
        <a:p>
          <a:endParaRPr lang="ru-RU"/>
        </a:p>
      </dgm:t>
    </dgm:pt>
    <dgm:pt modelId="{247AD2F8-E04C-4A2A-A596-7FCF5F4AAD0B}" type="pres">
      <dgm:prSet presAssocID="{278EA0F4-C47F-43CE-99DC-4FE4836BA573}" presName="node" presStyleLbl="node1" presStyleIdx="4" presStyleCnt="7" custScaleX="301012" custScaleY="108213" custRadScaleRad="118996" custRadScaleInc="1393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A81FA6-1CC9-4C9B-9BBC-5C788376787E}" type="pres">
      <dgm:prSet presAssocID="{278EA0F4-C47F-43CE-99DC-4FE4836BA573}" presName="spNode" presStyleCnt="0"/>
      <dgm:spPr/>
      <dgm:t>
        <a:bodyPr/>
        <a:lstStyle/>
        <a:p>
          <a:endParaRPr lang="ru-RU"/>
        </a:p>
      </dgm:t>
    </dgm:pt>
    <dgm:pt modelId="{27ED2F2B-B315-43BB-9D8C-D342C9FD072B}" type="pres">
      <dgm:prSet presAssocID="{4F202037-AEDA-4F25-861D-F6620C322CE5}" presName="sibTrans" presStyleLbl="sibTrans1D1" presStyleIdx="4" presStyleCnt="7"/>
      <dgm:spPr/>
      <dgm:t>
        <a:bodyPr/>
        <a:lstStyle/>
        <a:p>
          <a:endParaRPr lang="ru-RU"/>
        </a:p>
      </dgm:t>
    </dgm:pt>
    <dgm:pt modelId="{81174FE4-EBDF-42D4-9952-AB2A72A49840}" type="pres">
      <dgm:prSet presAssocID="{F718A35F-41FE-4737-8FE6-FFCC15454FCB}" presName="node" presStyleLbl="node1" presStyleIdx="5" presStyleCnt="7" custScaleX="273684" custScaleY="115506" custRadScaleRad="113690" custRadScaleInc="511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6F349A-4C37-40D7-9E6B-A27085B253D0}" type="pres">
      <dgm:prSet presAssocID="{F718A35F-41FE-4737-8FE6-FFCC15454FCB}" presName="spNode" presStyleCnt="0"/>
      <dgm:spPr/>
      <dgm:t>
        <a:bodyPr/>
        <a:lstStyle/>
        <a:p>
          <a:endParaRPr lang="ru-RU"/>
        </a:p>
      </dgm:t>
    </dgm:pt>
    <dgm:pt modelId="{AF4083BF-BB19-4B52-81E8-ACAF64BABDF3}" type="pres">
      <dgm:prSet presAssocID="{F251CE8C-B0F5-4C37-B721-E280522878D4}" presName="sibTrans" presStyleLbl="sibTrans1D1" presStyleIdx="5" presStyleCnt="7"/>
      <dgm:spPr/>
      <dgm:t>
        <a:bodyPr/>
        <a:lstStyle/>
        <a:p>
          <a:endParaRPr lang="ru-RU"/>
        </a:p>
      </dgm:t>
    </dgm:pt>
    <dgm:pt modelId="{BCE4A669-5BF2-431B-B371-FD9E7C2BB277}" type="pres">
      <dgm:prSet presAssocID="{40837EC6-F4B8-422B-B2A9-96BD33BD5775}" presName="node" presStyleLbl="node1" presStyleIdx="6" presStyleCnt="7" custScaleX="310891" custScaleY="119586" custRadScaleRad="117894" custRadScaleInc="-871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79A1C-395C-4E01-BB70-23B60652D9DC}" type="pres">
      <dgm:prSet presAssocID="{40837EC6-F4B8-422B-B2A9-96BD33BD5775}" presName="spNode" presStyleCnt="0"/>
      <dgm:spPr/>
      <dgm:t>
        <a:bodyPr/>
        <a:lstStyle/>
        <a:p>
          <a:endParaRPr lang="ru-RU"/>
        </a:p>
      </dgm:t>
    </dgm:pt>
    <dgm:pt modelId="{CFE33435-63A5-4349-82DD-3DD181ACB0DB}" type="pres">
      <dgm:prSet presAssocID="{67C46EC3-2F27-4AD6-878C-750F3278AADB}" presName="sibTrans" presStyleLbl="sibTrans1D1" presStyleIdx="6" presStyleCnt="7"/>
      <dgm:spPr/>
      <dgm:t>
        <a:bodyPr/>
        <a:lstStyle/>
        <a:p>
          <a:endParaRPr lang="ru-RU"/>
        </a:p>
      </dgm:t>
    </dgm:pt>
  </dgm:ptLst>
  <dgm:cxnLst>
    <dgm:cxn modelId="{2FB8D69F-6A4E-4BE2-9EE8-C4196B4866FA}" srcId="{E291E43F-0D27-45A5-9D52-137E211658CC}" destId="{D7C67B4C-FB86-4C68-BF6C-8C75D7BD7FB7}" srcOrd="1" destOrd="0" parTransId="{B557AA82-2B76-4CE5-9539-829DA9F0CFAB}" sibTransId="{52D1556B-B794-452D-AD3F-7BA311F70B56}"/>
    <dgm:cxn modelId="{21F88311-33E2-4578-A7E9-AA55E07B75CE}" type="presOf" srcId="{67C46EC3-2F27-4AD6-878C-750F3278AADB}" destId="{CFE33435-63A5-4349-82DD-3DD181ACB0DB}" srcOrd="0" destOrd="0" presId="urn:microsoft.com/office/officeart/2005/8/layout/cycle6"/>
    <dgm:cxn modelId="{56D19608-2F34-4FA8-B126-747DBDFDBDC9}" type="presOf" srcId="{4F202037-AEDA-4F25-861D-F6620C322CE5}" destId="{27ED2F2B-B315-43BB-9D8C-D342C9FD072B}" srcOrd="0" destOrd="0" presId="urn:microsoft.com/office/officeart/2005/8/layout/cycle6"/>
    <dgm:cxn modelId="{445B3600-CC93-47A5-9962-04EBD992C252}" type="presOf" srcId="{829C777F-CE28-40B6-AAE6-11055767EDB1}" destId="{26368930-E6D0-4195-8A24-4A88D9FB9529}" srcOrd="0" destOrd="0" presId="urn:microsoft.com/office/officeart/2005/8/layout/cycle6"/>
    <dgm:cxn modelId="{B0BD72A3-0E22-4C0E-9E1F-6EBC7B8F6D54}" type="presOf" srcId="{2C36A22F-EBC3-45AF-A87A-832CFC8684C6}" destId="{0F61E8CB-E7FC-43FA-A898-54C5479DB56D}" srcOrd="0" destOrd="0" presId="urn:microsoft.com/office/officeart/2005/8/layout/cycle6"/>
    <dgm:cxn modelId="{750F8A5E-3B80-496A-BD15-2E5242CDF216}" type="presOf" srcId="{52D1556B-B794-452D-AD3F-7BA311F70B56}" destId="{358957C4-D0AC-49AE-9D6C-06E8E15AF3C1}" srcOrd="0" destOrd="0" presId="urn:microsoft.com/office/officeart/2005/8/layout/cycle6"/>
    <dgm:cxn modelId="{B76E5E4C-EC68-4F13-93F4-45A44A7E16AE}" srcId="{E291E43F-0D27-45A5-9D52-137E211658CC}" destId="{829C777F-CE28-40B6-AAE6-11055767EDB1}" srcOrd="2" destOrd="0" parTransId="{8A430C62-8A80-41E5-AD9A-6959DA6186FE}" sibTransId="{2C36A22F-EBC3-45AF-A87A-832CFC8684C6}"/>
    <dgm:cxn modelId="{0121DC7C-0C84-42B5-BEFE-7B8037593353}" type="presOf" srcId="{AA0A0CD1-D0AD-4D44-86CA-CE8119D6B90F}" destId="{0EB06089-2290-4C38-A052-44EE24DF8A1D}" srcOrd="0" destOrd="0" presId="urn:microsoft.com/office/officeart/2005/8/layout/cycle6"/>
    <dgm:cxn modelId="{DB738C34-459F-427C-8E01-EFE4B8F06437}" type="presOf" srcId="{40837EC6-F4B8-422B-B2A9-96BD33BD5775}" destId="{BCE4A669-5BF2-431B-B371-FD9E7C2BB277}" srcOrd="0" destOrd="0" presId="urn:microsoft.com/office/officeart/2005/8/layout/cycle6"/>
    <dgm:cxn modelId="{B499C2B1-96A6-4E94-8541-BC5F31EEE86A}" type="presOf" srcId="{7D175824-1D13-455E-88DA-DA9859B91708}" destId="{A06F02AE-3314-468F-B0B7-51E18FD26AF2}" srcOrd="0" destOrd="0" presId="urn:microsoft.com/office/officeart/2005/8/layout/cycle6"/>
    <dgm:cxn modelId="{145EB52B-5B81-48AF-97FE-2904F36CF210}" srcId="{E291E43F-0D27-45A5-9D52-137E211658CC}" destId="{278EA0F4-C47F-43CE-99DC-4FE4836BA573}" srcOrd="4" destOrd="0" parTransId="{178A51B5-0E8E-4593-B186-ACCC8B380B94}" sibTransId="{4F202037-AEDA-4F25-861D-F6620C322CE5}"/>
    <dgm:cxn modelId="{1244C1DC-B0ED-42C6-8F4D-B722A229A8AE}" type="presOf" srcId="{CE97A1E8-3CD7-44B3-9ED2-13AD4589E92C}" destId="{1869A4DA-AD04-4C3E-A946-0092F3D39003}" srcOrd="0" destOrd="0" presId="urn:microsoft.com/office/officeart/2005/8/layout/cycle6"/>
    <dgm:cxn modelId="{41259079-A644-4FB1-88D0-977F7F479774}" type="presOf" srcId="{ACE654BE-D4A9-471D-BF35-75678067F1CF}" destId="{EC5A160F-D61A-44C7-8402-8ED88F43E4B6}" srcOrd="0" destOrd="0" presId="urn:microsoft.com/office/officeart/2005/8/layout/cycle6"/>
    <dgm:cxn modelId="{1C7B9A12-C570-43D9-90C2-9237A9A45062}" srcId="{E291E43F-0D27-45A5-9D52-137E211658CC}" destId="{40837EC6-F4B8-422B-B2A9-96BD33BD5775}" srcOrd="6" destOrd="0" parTransId="{EE4C5E97-06B5-4422-BE6D-A7D17731033C}" sibTransId="{67C46EC3-2F27-4AD6-878C-750F3278AADB}"/>
    <dgm:cxn modelId="{CED28241-F795-4555-96A9-3772379B4BF2}" type="presOf" srcId="{F718A35F-41FE-4737-8FE6-FFCC15454FCB}" destId="{81174FE4-EBDF-42D4-9952-AB2A72A49840}" srcOrd="0" destOrd="0" presId="urn:microsoft.com/office/officeart/2005/8/layout/cycle6"/>
    <dgm:cxn modelId="{F71D711D-C4B5-402B-A076-226EA6DA91A6}" type="presOf" srcId="{D7C67B4C-FB86-4C68-BF6C-8C75D7BD7FB7}" destId="{5F401FA6-3675-427A-822B-9C57859A61F6}" srcOrd="0" destOrd="0" presId="urn:microsoft.com/office/officeart/2005/8/layout/cycle6"/>
    <dgm:cxn modelId="{31E6AC42-B05E-4BBD-BB20-001A53752C47}" srcId="{E291E43F-0D27-45A5-9D52-137E211658CC}" destId="{AA0A0CD1-D0AD-4D44-86CA-CE8119D6B90F}" srcOrd="3" destOrd="0" parTransId="{BDAC19EB-1DB3-418C-B6F0-0440A0338940}" sibTransId="{CE97A1E8-3CD7-44B3-9ED2-13AD4589E92C}"/>
    <dgm:cxn modelId="{23533768-1FA1-4CC2-83CA-48680F8633AC}" type="presOf" srcId="{F251CE8C-B0F5-4C37-B721-E280522878D4}" destId="{AF4083BF-BB19-4B52-81E8-ACAF64BABDF3}" srcOrd="0" destOrd="0" presId="urn:microsoft.com/office/officeart/2005/8/layout/cycle6"/>
    <dgm:cxn modelId="{80C4C080-E807-4B8F-8678-331ADC8DE81D}" srcId="{E291E43F-0D27-45A5-9D52-137E211658CC}" destId="{F718A35F-41FE-4737-8FE6-FFCC15454FCB}" srcOrd="5" destOrd="0" parTransId="{5949B55F-84E2-4342-B135-5D3566C46AE3}" sibTransId="{F251CE8C-B0F5-4C37-B721-E280522878D4}"/>
    <dgm:cxn modelId="{E766A23A-3AD6-472D-9865-7EBF6C219094}" srcId="{E291E43F-0D27-45A5-9D52-137E211658CC}" destId="{ACE654BE-D4A9-471D-BF35-75678067F1CF}" srcOrd="0" destOrd="0" parTransId="{0AE3CC38-AEC0-48D7-8EF0-A40EA440ED3D}" sibTransId="{7D175824-1D13-455E-88DA-DA9859B91708}"/>
    <dgm:cxn modelId="{CE921D8A-5CAC-460F-B4BF-2EFCCEB8702E}" type="presOf" srcId="{E291E43F-0D27-45A5-9D52-137E211658CC}" destId="{9B2FBB3D-D98E-45E0-9A72-8564E6BA17F3}" srcOrd="0" destOrd="0" presId="urn:microsoft.com/office/officeart/2005/8/layout/cycle6"/>
    <dgm:cxn modelId="{30AD67D9-5538-4CF2-8151-D3454BB1ED27}" type="presOf" srcId="{278EA0F4-C47F-43CE-99DC-4FE4836BA573}" destId="{247AD2F8-E04C-4A2A-A596-7FCF5F4AAD0B}" srcOrd="0" destOrd="0" presId="urn:microsoft.com/office/officeart/2005/8/layout/cycle6"/>
    <dgm:cxn modelId="{5B22331B-E2EC-4212-87C4-43BAB9523270}" type="presParOf" srcId="{9B2FBB3D-D98E-45E0-9A72-8564E6BA17F3}" destId="{EC5A160F-D61A-44C7-8402-8ED88F43E4B6}" srcOrd="0" destOrd="0" presId="urn:microsoft.com/office/officeart/2005/8/layout/cycle6"/>
    <dgm:cxn modelId="{3CF8C4FD-6549-4055-8A80-454E61BCF528}" type="presParOf" srcId="{9B2FBB3D-D98E-45E0-9A72-8564E6BA17F3}" destId="{1601D8CC-3887-497A-ACC5-8F4FF2E08BCF}" srcOrd="1" destOrd="0" presId="urn:microsoft.com/office/officeart/2005/8/layout/cycle6"/>
    <dgm:cxn modelId="{4662EAAD-15C7-408A-9EBC-FB1F313D0B6C}" type="presParOf" srcId="{9B2FBB3D-D98E-45E0-9A72-8564E6BA17F3}" destId="{A06F02AE-3314-468F-B0B7-51E18FD26AF2}" srcOrd="2" destOrd="0" presId="urn:microsoft.com/office/officeart/2005/8/layout/cycle6"/>
    <dgm:cxn modelId="{70938526-3D02-4FCF-9130-78A569B60596}" type="presParOf" srcId="{9B2FBB3D-D98E-45E0-9A72-8564E6BA17F3}" destId="{5F401FA6-3675-427A-822B-9C57859A61F6}" srcOrd="3" destOrd="0" presId="urn:microsoft.com/office/officeart/2005/8/layout/cycle6"/>
    <dgm:cxn modelId="{0F46EE04-238A-40EB-8724-DF8511A3BB9C}" type="presParOf" srcId="{9B2FBB3D-D98E-45E0-9A72-8564E6BA17F3}" destId="{1F98F679-33AF-4502-ABA2-543940DAD96D}" srcOrd="4" destOrd="0" presId="urn:microsoft.com/office/officeart/2005/8/layout/cycle6"/>
    <dgm:cxn modelId="{053535DD-20DC-47BA-894A-5016A8C9675C}" type="presParOf" srcId="{9B2FBB3D-D98E-45E0-9A72-8564E6BA17F3}" destId="{358957C4-D0AC-49AE-9D6C-06E8E15AF3C1}" srcOrd="5" destOrd="0" presId="urn:microsoft.com/office/officeart/2005/8/layout/cycle6"/>
    <dgm:cxn modelId="{D3ACA0DD-2235-41E0-B7BA-30837DCD9A08}" type="presParOf" srcId="{9B2FBB3D-D98E-45E0-9A72-8564E6BA17F3}" destId="{26368930-E6D0-4195-8A24-4A88D9FB9529}" srcOrd="6" destOrd="0" presId="urn:microsoft.com/office/officeart/2005/8/layout/cycle6"/>
    <dgm:cxn modelId="{5B536E0E-0C9E-4760-954C-90C3229D1D9C}" type="presParOf" srcId="{9B2FBB3D-D98E-45E0-9A72-8564E6BA17F3}" destId="{A798980E-EE15-4EA0-924F-7E349378D881}" srcOrd="7" destOrd="0" presId="urn:microsoft.com/office/officeart/2005/8/layout/cycle6"/>
    <dgm:cxn modelId="{4C202D61-CACF-4500-915D-015B4EB037A3}" type="presParOf" srcId="{9B2FBB3D-D98E-45E0-9A72-8564E6BA17F3}" destId="{0F61E8CB-E7FC-43FA-A898-54C5479DB56D}" srcOrd="8" destOrd="0" presId="urn:microsoft.com/office/officeart/2005/8/layout/cycle6"/>
    <dgm:cxn modelId="{DCAD22E7-6A80-49A8-82DA-FBDFD4983372}" type="presParOf" srcId="{9B2FBB3D-D98E-45E0-9A72-8564E6BA17F3}" destId="{0EB06089-2290-4C38-A052-44EE24DF8A1D}" srcOrd="9" destOrd="0" presId="urn:microsoft.com/office/officeart/2005/8/layout/cycle6"/>
    <dgm:cxn modelId="{9A115820-CA4D-47F2-9171-66EE4DEF14B3}" type="presParOf" srcId="{9B2FBB3D-D98E-45E0-9A72-8564E6BA17F3}" destId="{E8A3EA4C-C2EB-48C6-B976-7600B2F69FF1}" srcOrd="10" destOrd="0" presId="urn:microsoft.com/office/officeart/2005/8/layout/cycle6"/>
    <dgm:cxn modelId="{E40B51F3-0EFB-4DBC-A4FF-1A7E906423F5}" type="presParOf" srcId="{9B2FBB3D-D98E-45E0-9A72-8564E6BA17F3}" destId="{1869A4DA-AD04-4C3E-A946-0092F3D39003}" srcOrd="11" destOrd="0" presId="urn:microsoft.com/office/officeart/2005/8/layout/cycle6"/>
    <dgm:cxn modelId="{D2C50692-27A7-4E22-BB13-5DFEDAC2B27A}" type="presParOf" srcId="{9B2FBB3D-D98E-45E0-9A72-8564E6BA17F3}" destId="{247AD2F8-E04C-4A2A-A596-7FCF5F4AAD0B}" srcOrd="12" destOrd="0" presId="urn:microsoft.com/office/officeart/2005/8/layout/cycle6"/>
    <dgm:cxn modelId="{ABFDBB86-29B4-4768-A2BA-4FAC85F71A1E}" type="presParOf" srcId="{9B2FBB3D-D98E-45E0-9A72-8564E6BA17F3}" destId="{14A81FA6-1CC9-4C9B-9BBC-5C788376787E}" srcOrd="13" destOrd="0" presId="urn:microsoft.com/office/officeart/2005/8/layout/cycle6"/>
    <dgm:cxn modelId="{40C85D30-86F6-408D-AC0B-F76DF37C004E}" type="presParOf" srcId="{9B2FBB3D-D98E-45E0-9A72-8564E6BA17F3}" destId="{27ED2F2B-B315-43BB-9D8C-D342C9FD072B}" srcOrd="14" destOrd="0" presId="urn:microsoft.com/office/officeart/2005/8/layout/cycle6"/>
    <dgm:cxn modelId="{C773EEF8-6064-4CCC-8CAB-E75652A7E8E9}" type="presParOf" srcId="{9B2FBB3D-D98E-45E0-9A72-8564E6BA17F3}" destId="{81174FE4-EBDF-42D4-9952-AB2A72A49840}" srcOrd="15" destOrd="0" presId="urn:microsoft.com/office/officeart/2005/8/layout/cycle6"/>
    <dgm:cxn modelId="{74C098E6-4068-4FF6-980D-47AE23E481F8}" type="presParOf" srcId="{9B2FBB3D-D98E-45E0-9A72-8564E6BA17F3}" destId="{F66F349A-4C37-40D7-9E6B-A27085B253D0}" srcOrd="16" destOrd="0" presId="urn:microsoft.com/office/officeart/2005/8/layout/cycle6"/>
    <dgm:cxn modelId="{4A11ED65-0DE9-4E55-B638-62DC85DA2EA7}" type="presParOf" srcId="{9B2FBB3D-D98E-45E0-9A72-8564E6BA17F3}" destId="{AF4083BF-BB19-4B52-81E8-ACAF64BABDF3}" srcOrd="17" destOrd="0" presId="urn:microsoft.com/office/officeart/2005/8/layout/cycle6"/>
    <dgm:cxn modelId="{1DB95C77-24C5-4F04-9B91-B90CB251C436}" type="presParOf" srcId="{9B2FBB3D-D98E-45E0-9A72-8564E6BA17F3}" destId="{BCE4A669-5BF2-431B-B371-FD9E7C2BB277}" srcOrd="18" destOrd="0" presId="urn:microsoft.com/office/officeart/2005/8/layout/cycle6"/>
    <dgm:cxn modelId="{B169E570-0529-44EA-9EDB-F9730A614D1F}" type="presParOf" srcId="{9B2FBB3D-D98E-45E0-9A72-8564E6BA17F3}" destId="{2A379A1C-395C-4E01-BB70-23B60652D9DC}" srcOrd="19" destOrd="0" presId="urn:microsoft.com/office/officeart/2005/8/layout/cycle6"/>
    <dgm:cxn modelId="{65D9AA64-16F6-4154-B1F1-A0DCECD19BC9}" type="presParOf" srcId="{9B2FBB3D-D98E-45E0-9A72-8564E6BA17F3}" destId="{CFE33435-63A5-4349-82DD-3DD181ACB0DB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BAF4AD-A556-4790-9A96-375FF1B13798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8D187965-0F8A-4385-ABDB-355896E8E864}">
      <dgm:prSet phldrT="[Текст]"/>
      <dgm:spPr/>
      <dgm:t>
        <a:bodyPr/>
        <a:lstStyle/>
        <a:p>
          <a:r>
            <a:rPr lang="ru-RU" dirty="0" smtClean="0"/>
            <a:t>«Гостиничный сервис» – 4,4</a:t>
          </a:r>
          <a:endParaRPr lang="ru-RU" dirty="0"/>
        </a:p>
      </dgm:t>
    </dgm:pt>
    <dgm:pt modelId="{CA415ED3-C582-41B0-8A4F-2004388CA95E}" type="parTrans" cxnId="{0731B006-2A58-43A2-A4D8-39847010F314}">
      <dgm:prSet/>
      <dgm:spPr/>
      <dgm:t>
        <a:bodyPr/>
        <a:lstStyle/>
        <a:p>
          <a:endParaRPr lang="ru-RU"/>
        </a:p>
      </dgm:t>
    </dgm:pt>
    <dgm:pt modelId="{C7B69515-8E1B-4CD9-8120-7444152027CC}" type="sibTrans" cxnId="{0731B006-2A58-43A2-A4D8-39847010F314}">
      <dgm:prSet/>
      <dgm:spPr/>
      <dgm:t>
        <a:bodyPr/>
        <a:lstStyle/>
        <a:p>
          <a:endParaRPr lang="ru-RU"/>
        </a:p>
      </dgm:t>
    </dgm:pt>
    <dgm:pt modelId="{348D121B-5DE9-452F-9B39-56EF26AEAA8B}">
      <dgm:prSet phldrT="[Текст]"/>
      <dgm:spPr/>
      <dgm:t>
        <a:bodyPr/>
        <a:lstStyle/>
        <a:p>
          <a:r>
            <a:rPr lang="ru-RU" dirty="0" smtClean="0"/>
            <a:t>«Туризм» – 4,3</a:t>
          </a:r>
          <a:endParaRPr lang="ru-RU" dirty="0"/>
        </a:p>
      </dgm:t>
    </dgm:pt>
    <dgm:pt modelId="{A8E70CD8-8165-43BB-AFBE-10D60C4757D3}" type="parTrans" cxnId="{041F5187-FA53-40AF-AA48-C29F4E3D6489}">
      <dgm:prSet/>
      <dgm:spPr/>
      <dgm:t>
        <a:bodyPr/>
        <a:lstStyle/>
        <a:p>
          <a:endParaRPr lang="ru-RU"/>
        </a:p>
      </dgm:t>
    </dgm:pt>
    <dgm:pt modelId="{26FA8BEF-9CF3-447D-8DB4-DE62EF20D32A}" type="sibTrans" cxnId="{041F5187-FA53-40AF-AA48-C29F4E3D6489}">
      <dgm:prSet/>
      <dgm:spPr/>
      <dgm:t>
        <a:bodyPr/>
        <a:lstStyle/>
        <a:p>
          <a:endParaRPr lang="ru-RU"/>
        </a:p>
      </dgm:t>
    </dgm:pt>
    <dgm:pt modelId="{D880E584-BF4F-4BF4-BB41-C41B1F3A9323}">
      <dgm:prSet phldrT="[Текст]"/>
      <dgm:spPr/>
      <dgm:t>
        <a:bodyPr/>
        <a:lstStyle/>
        <a:p>
          <a:r>
            <a:rPr lang="ru-RU" dirty="0" smtClean="0"/>
            <a:t>«Коммерции и строительства» – 4,3</a:t>
          </a:r>
          <a:endParaRPr lang="ru-RU" dirty="0"/>
        </a:p>
      </dgm:t>
    </dgm:pt>
    <dgm:pt modelId="{B9BD246F-9750-40AC-8322-C8CF8269582A}" type="parTrans" cxnId="{DE83ECC3-73EC-4E81-8279-BE6BE156AE8F}">
      <dgm:prSet/>
      <dgm:spPr/>
      <dgm:t>
        <a:bodyPr/>
        <a:lstStyle/>
        <a:p>
          <a:endParaRPr lang="ru-RU"/>
        </a:p>
      </dgm:t>
    </dgm:pt>
    <dgm:pt modelId="{E6FDE3A0-15BD-4B67-9999-11E981E72359}" type="sibTrans" cxnId="{DE83ECC3-73EC-4E81-8279-BE6BE156AE8F}">
      <dgm:prSet/>
      <dgm:spPr/>
      <dgm:t>
        <a:bodyPr/>
        <a:lstStyle/>
        <a:p>
          <a:endParaRPr lang="ru-RU"/>
        </a:p>
      </dgm:t>
    </dgm:pt>
    <dgm:pt modelId="{0B134FB9-3A5B-44D4-BC7C-6C62DC8CDDF5}">
      <dgm:prSet phldrT="[Текст]"/>
      <dgm:spPr/>
      <dgm:t>
        <a:bodyPr/>
        <a:lstStyle/>
        <a:p>
          <a:r>
            <a:rPr lang="ru-RU" dirty="0" smtClean="0"/>
            <a:t>«Ресторанный сервис» – 4,2</a:t>
          </a:r>
          <a:endParaRPr lang="ru-RU" dirty="0"/>
        </a:p>
      </dgm:t>
    </dgm:pt>
    <dgm:pt modelId="{99C0DF9E-E31B-48C4-940D-635B44F97F7B}" type="parTrans" cxnId="{9163DE5B-87AB-4BFC-A721-0F364B7378BC}">
      <dgm:prSet/>
      <dgm:spPr/>
      <dgm:t>
        <a:bodyPr/>
        <a:lstStyle/>
        <a:p>
          <a:endParaRPr lang="ru-RU"/>
        </a:p>
      </dgm:t>
    </dgm:pt>
    <dgm:pt modelId="{6E9C90D7-8FAF-45F3-AEE2-E03A41126342}" type="sibTrans" cxnId="{9163DE5B-87AB-4BFC-A721-0F364B7378BC}">
      <dgm:prSet/>
      <dgm:spPr/>
      <dgm:t>
        <a:bodyPr/>
        <a:lstStyle/>
        <a:p>
          <a:endParaRPr lang="ru-RU"/>
        </a:p>
      </dgm:t>
    </dgm:pt>
    <dgm:pt modelId="{FDBB674F-4AB6-4ED6-96C7-E23703E6E1DE}" type="pres">
      <dgm:prSet presAssocID="{20BAF4AD-A556-4790-9A96-375FF1B13798}" presName="compositeShape" presStyleCnt="0">
        <dgm:presLayoutVars>
          <dgm:dir/>
          <dgm:resizeHandles/>
        </dgm:presLayoutVars>
      </dgm:prSet>
      <dgm:spPr/>
    </dgm:pt>
    <dgm:pt modelId="{C25B1BB4-0A7F-48C7-8DC4-0AA946F918E5}" type="pres">
      <dgm:prSet presAssocID="{20BAF4AD-A556-4790-9A96-375FF1B13798}" presName="pyramid" presStyleLbl="node1" presStyleIdx="0" presStyleCnt="1" custScaleX="71718"/>
      <dgm:spPr>
        <a:solidFill>
          <a:schemeClr val="accent2">
            <a:lumMod val="40000"/>
            <a:lumOff val="60000"/>
          </a:schemeClr>
        </a:solidFill>
      </dgm:spPr>
    </dgm:pt>
    <dgm:pt modelId="{DA2E9A45-827C-4D25-B1B7-E8E47EF64F9B}" type="pres">
      <dgm:prSet presAssocID="{20BAF4AD-A556-4790-9A96-375FF1B13798}" presName="theList" presStyleCnt="0"/>
      <dgm:spPr/>
    </dgm:pt>
    <dgm:pt modelId="{C1D2BC77-AF55-4715-9C9D-C07757034641}" type="pres">
      <dgm:prSet presAssocID="{8D187965-0F8A-4385-ABDB-355896E8E864}" presName="aNode" presStyleLbl="fgAcc1" presStyleIdx="0" presStyleCnt="4" custScaleX="12697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17E571-7568-4B43-9B29-462DAD814691}" type="pres">
      <dgm:prSet presAssocID="{8D187965-0F8A-4385-ABDB-355896E8E864}" presName="aSpace" presStyleCnt="0"/>
      <dgm:spPr/>
    </dgm:pt>
    <dgm:pt modelId="{B69139EF-CD45-493C-AF6C-ACDD4F3E4BFA}" type="pres">
      <dgm:prSet presAssocID="{348D121B-5DE9-452F-9B39-56EF26AEAA8B}" presName="aNode" presStyleLbl="fgAcc1" presStyleIdx="1" presStyleCnt="4" custScaleX="1208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5169CD-1A5A-4C3F-B4CE-60C97F5F60ED}" type="pres">
      <dgm:prSet presAssocID="{348D121B-5DE9-452F-9B39-56EF26AEAA8B}" presName="aSpace" presStyleCnt="0"/>
      <dgm:spPr/>
    </dgm:pt>
    <dgm:pt modelId="{D9D347D7-30E9-40D4-B1C1-61F9C8E2CD6B}" type="pres">
      <dgm:prSet presAssocID="{D880E584-BF4F-4BF4-BB41-C41B1F3A9323}" presName="aNode" presStyleLbl="fgAcc1" presStyleIdx="2" presStyleCnt="4" custScaleX="1153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0C36D9-AF9E-40D4-9BB2-C881689F3170}" type="pres">
      <dgm:prSet presAssocID="{D880E584-BF4F-4BF4-BB41-C41B1F3A9323}" presName="aSpace" presStyleCnt="0"/>
      <dgm:spPr/>
    </dgm:pt>
    <dgm:pt modelId="{A149DFE5-C122-40A1-B47C-54C2BC2310E5}" type="pres">
      <dgm:prSet presAssocID="{0B134FB9-3A5B-44D4-BC7C-6C62DC8CDDF5}" presName="aNode" presStyleLbl="fgAcc1" presStyleIdx="3" presStyleCnt="4" custScaleX="1193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95CB12-C815-4919-B797-112747050835}" type="pres">
      <dgm:prSet presAssocID="{0B134FB9-3A5B-44D4-BC7C-6C62DC8CDDF5}" presName="aSpace" presStyleCnt="0"/>
      <dgm:spPr/>
    </dgm:pt>
  </dgm:ptLst>
  <dgm:cxnLst>
    <dgm:cxn modelId="{9163DE5B-87AB-4BFC-A721-0F364B7378BC}" srcId="{20BAF4AD-A556-4790-9A96-375FF1B13798}" destId="{0B134FB9-3A5B-44D4-BC7C-6C62DC8CDDF5}" srcOrd="3" destOrd="0" parTransId="{99C0DF9E-E31B-48C4-940D-635B44F97F7B}" sibTransId="{6E9C90D7-8FAF-45F3-AEE2-E03A41126342}"/>
    <dgm:cxn modelId="{DF5139CA-6976-4E31-8EA2-EB9606BC8CE6}" type="presOf" srcId="{348D121B-5DE9-452F-9B39-56EF26AEAA8B}" destId="{B69139EF-CD45-493C-AF6C-ACDD4F3E4BFA}" srcOrd="0" destOrd="0" presId="urn:microsoft.com/office/officeart/2005/8/layout/pyramid2"/>
    <dgm:cxn modelId="{0708A008-2FF3-488E-9DF7-91059D33EE21}" type="presOf" srcId="{D880E584-BF4F-4BF4-BB41-C41B1F3A9323}" destId="{D9D347D7-30E9-40D4-B1C1-61F9C8E2CD6B}" srcOrd="0" destOrd="0" presId="urn:microsoft.com/office/officeart/2005/8/layout/pyramid2"/>
    <dgm:cxn modelId="{0731B006-2A58-43A2-A4D8-39847010F314}" srcId="{20BAF4AD-A556-4790-9A96-375FF1B13798}" destId="{8D187965-0F8A-4385-ABDB-355896E8E864}" srcOrd="0" destOrd="0" parTransId="{CA415ED3-C582-41B0-8A4F-2004388CA95E}" sibTransId="{C7B69515-8E1B-4CD9-8120-7444152027CC}"/>
    <dgm:cxn modelId="{BB328016-8C79-4E3B-A7C7-621AD85F2D13}" type="presOf" srcId="{0B134FB9-3A5B-44D4-BC7C-6C62DC8CDDF5}" destId="{A149DFE5-C122-40A1-B47C-54C2BC2310E5}" srcOrd="0" destOrd="0" presId="urn:microsoft.com/office/officeart/2005/8/layout/pyramid2"/>
    <dgm:cxn modelId="{DE83ECC3-73EC-4E81-8279-BE6BE156AE8F}" srcId="{20BAF4AD-A556-4790-9A96-375FF1B13798}" destId="{D880E584-BF4F-4BF4-BB41-C41B1F3A9323}" srcOrd="2" destOrd="0" parTransId="{B9BD246F-9750-40AC-8322-C8CF8269582A}" sibTransId="{E6FDE3A0-15BD-4B67-9999-11E981E72359}"/>
    <dgm:cxn modelId="{041F5187-FA53-40AF-AA48-C29F4E3D6489}" srcId="{20BAF4AD-A556-4790-9A96-375FF1B13798}" destId="{348D121B-5DE9-452F-9B39-56EF26AEAA8B}" srcOrd="1" destOrd="0" parTransId="{A8E70CD8-8165-43BB-AFBE-10D60C4757D3}" sibTransId="{26FA8BEF-9CF3-447D-8DB4-DE62EF20D32A}"/>
    <dgm:cxn modelId="{9EEE6904-3628-4ACE-B317-9701CAFCCF2E}" type="presOf" srcId="{8D187965-0F8A-4385-ABDB-355896E8E864}" destId="{C1D2BC77-AF55-4715-9C9D-C07757034641}" srcOrd="0" destOrd="0" presId="urn:microsoft.com/office/officeart/2005/8/layout/pyramid2"/>
    <dgm:cxn modelId="{35B9B1A6-8C21-4E4B-B64E-AE383F8A408D}" type="presOf" srcId="{20BAF4AD-A556-4790-9A96-375FF1B13798}" destId="{FDBB674F-4AB6-4ED6-96C7-E23703E6E1DE}" srcOrd="0" destOrd="0" presId="urn:microsoft.com/office/officeart/2005/8/layout/pyramid2"/>
    <dgm:cxn modelId="{790131AF-9D34-48EB-8DB8-0379482FCECB}" type="presParOf" srcId="{FDBB674F-4AB6-4ED6-96C7-E23703E6E1DE}" destId="{C25B1BB4-0A7F-48C7-8DC4-0AA946F918E5}" srcOrd="0" destOrd="0" presId="urn:microsoft.com/office/officeart/2005/8/layout/pyramid2"/>
    <dgm:cxn modelId="{39027298-2B29-4E04-AB96-793B440F6AA0}" type="presParOf" srcId="{FDBB674F-4AB6-4ED6-96C7-E23703E6E1DE}" destId="{DA2E9A45-827C-4D25-B1B7-E8E47EF64F9B}" srcOrd="1" destOrd="0" presId="urn:microsoft.com/office/officeart/2005/8/layout/pyramid2"/>
    <dgm:cxn modelId="{F8AA20B8-1414-4329-B768-389620829813}" type="presParOf" srcId="{DA2E9A45-827C-4D25-B1B7-E8E47EF64F9B}" destId="{C1D2BC77-AF55-4715-9C9D-C07757034641}" srcOrd="0" destOrd="0" presId="urn:microsoft.com/office/officeart/2005/8/layout/pyramid2"/>
    <dgm:cxn modelId="{0685A7F5-91B5-4DDC-BB46-0610F70F8183}" type="presParOf" srcId="{DA2E9A45-827C-4D25-B1B7-E8E47EF64F9B}" destId="{6917E571-7568-4B43-9B29-462DAD814691}" srcOrd="1" destOrd="0" presId="urn:microsoft.com/office/officeart/2005/8/layout/pyramid2"/>
    <dgm:cxn modelId="{EBA24A81-E64D-4C3A-9E9B-DF5DEBA9D36C}" type="presParOf" srcId="{DA2E9A45-827C-4D25-B1B7-E8E47EF64F9B}" destId="{B69139EF-CD45-493C-AF6C-ACDD4F3E4BFA}" srcOrd="2" destOrd="0" presId="urn:microsoft.com/office/officeart/2005/8/layout/pyramid2"/>
    <dgm:cxn modelId="{013C73BB-68A0-456C-A572-07BDA73D845E}" type="presParOf" srcId="{DA2E9A45-827C-4D25-B1B7-E8E47EF64F9B}" destId="{3F5169CD-1A5A-4C3F-B4CE-60C97F5F60ED}" srcOrd="3" destOrd="0" presId="urn:microsoft.com/office/officeart/2005/8/layout/pyramid2"/>
    <dgm:cxn modelId="{FFAABA7F-BCE7-4532-978F-1309727AEEE6}" type="presParOf" srcId="{DA2E9A45-827C-4D25-B1B7-E8E47EF64F9B}" destId="{D9D347D7-30E9-40D4-B1C1-61F9C8E2CD6B}" srcOrd="4" destOrd="0" presId="urn:microsoft.com/office/officeart/2005/8/layout/pyramid2"/>
    <dgm:cxn modelId="{322CE422-A84C-4842-B7B6-9389913CB992}" type="presParOf" srcId="{DA2E9A45-827C-4D25-B1B7-E8E47EF64F9B}" destId="{A10C36D9-AF9E-40D4-9BB2-C881689F3170}" srcOrd="5" destOrd="0" presId="urn:microsoft.com/office/officeart/2005/8/layout/pyramid2"/>
    <dgm:cxn modelId="{6939176F-B0CD-4E55-8221-49373CC5CD40}" type="presParOf" srcId="{DA2E9A45-827C-4D25-B1B7-E8E47EF64F9B}" destId="{A149DFE5-C122-40A1-B47C-54C2BC2310E5}" srcOrd="6" destOrd="0" presId="urn:microsoft.com/office/officeart/2005/8/layout/pyramid2"/>
    <dgm:cxn modelId="{946EFC3C-BCA6-4118-ADA6-A09855559E50}" type="presParOf" srcId="{DA2E9A45-827C-4D25-B1B7-E8E47EF64F9B}" destId="{9C95CB12-C815-4919-B797-112747050835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13D256-D6A2-4D1B-BAB8-CFFA61C3D4BA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3B53B4-9951-4C05-84A2-88F70D27F18C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50A0B"/>
              </a:solidFill>
            </a:rPr>
            <a:t>Трудоустроились 500 человек – 85,4%</a:t>
          </a:r>
          <a:endParaRPr lang="ru-RU" sz="2000" b="1" dirty="0">
            <a:solidFill>
              <a:srgbClr val="050A0B"/>
            </a:solidFill>
          </a:endParaRPr>
        </a:p>
      </dgm:t>
    </dgm:pt>
    <dgm:pt modelId="{0A33D13E-9F0B-412C-B5CD-701E3DB50312}" type="parTrans" cxnId="{45E2792E-B984-48B5-8303-113247A20F19}">
      <dgm:prSet/>
      <dgm:spPr/>
      <dgm:t>
        <a:bodyPr/>
        <a:lstStyle/>
        <a:p>
          <a:endParaRPr lang="ru-RU"/>
        </a:p>
      </dgm:t>
    </dgm:pt>
    <dgm:pt modelId="{B4338113-7001-49DD-8C05-5B1AF899ADC5}" type="sibTrans" cxnId="{45E2792E-B984-48B5-8303-113247A20F19}">
      <dgm:prSet/>
      <dgm:spPr/>
      <dgm:t>
        <a:bodyPr/>
        <a:lstStyle/>
        <a:p>
          <a:endParaRPr lang="ru-RU"/>
        </a:p>
      </dgm:t>
    </dgm:pt>
    <dgm:pt modelId="{157894DB-3A7E-4A34-8E68-4DB93F7AEAD3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50A0B"/>
              </a:solidFill>
            </a:rPr>
            <a:t>Призваны в армию 28 человек – 4,8%</a:t>
          </a:r>
          <a:endParaRPr lang="ru-RU" sz="2000" b="1" dirty="0">
            <a:solidFill>
              <a:srgbClr val="050A0B"/>
            </a:solidFill>
          </a:endParaRPr>
        </a:p>
      </dgm:t>
    </dgm:pt>
    <dgm:pt modelId="{8A4A9CB9-E99C-4714-9915-59E26ADE3844}" type="parTrans" cxnId="{134D9441-6FC0-4147-8C09-89351984E63B}">
      <dgm:prSet/>
      <dgm:spPr/>
      <dgm:t>
        <a:bodyPr/>
        <a:lstStyle/>
        <a:p>
          <a:endParaRPr lang="ru-RU"/>
        </a:p>
      </dgm:t>
    </dgm:pt>
    <dgm:pt modelId="{6662453D-4129-4C3A-9476-00ABB1DCC518}" type="sibTrans" cxnId="{134D9441-6FC0-4147-8C09-89351984E63B}">
      <dgm:prSet/>
      <dgm:spPr/>
      <dgm:t>
        <a:bodyPr/>
        <a:lstStyle/>
        <a:p>
          <a:endParaRPr lang="ru-RU"/>
        </a:p>
      </dgm:t>
    </dgm:pt>
    <dgm:pt modelId="{D5E161BA-3278-4935-A2F7-DED36C89A46C}">
      <dgm:prSet custT="1"/>
      <dgm:spPr/>
      <dgm:t>
        <a:bodyPr/>
        <a:lstStyle/>
        <a:p>
          <a:r>
            <a:rPr lang="ru-RU" sz="2000" b="1" dirty="0" smtClean="0">
              <a:solidFill>
                <a:srgbClr val="050A0B"/>
              </a:solidFill>
            </a:rPr>
            <a:t>Продолжают обучение 48 человек – 8,2%</a:t>
          </a:r>
          <a:endParaRPr lang="ru-RU" sz="2000" b="1" dirty="0">
            <a:solidFill>
              <a:srgbClr val="050A0B"/>
            </a:solidFill>
          </a:endParaRPr>
        </a:p>
      </dgm:t>
    </dgm:pt>
    <dgm:pt modelId="{8B835571-1106-4057-AE05-AA0F87A0CD51}" type="parTrans" cxnId="{CE587C91-0DB3-4C86-A0EF-F9B308E759D0}">
      <dgm:prSet/>
      <dgm:spPr/>
      <dgm:t>
        <a:bodyPr/>
        <a:lstStyle/>
        <a:p>
          <a:endParaRPr lang="ru-RU"/>
        </a:p>
      </dgm:t>
    </dgm:pt>
    <dgm:pt modelId="{2BAEDC1B-2887-485B-B3E3-AD873CB69DCE}" type="sibTrans" cxnId="{CE587C91-0DB3-4C86-A0EF-F9B308E759D0}">
      <dgm:prSet/>
      <dgm:spPr/>
      <dgm:t>
        <a:bodyPr/>
        <a:lstStyle/>
        <a:p>
          <a:endParaRPr lang="ru-RU"/>
        </a:p>
      </dgm:t>
    </dgm:pt>
    <dgm:pt modelId="{534D9BF9-C4B8-4A62-B3C5-5E97716E3BC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accent6">
                  <a:lumMod val="10000"/>
                </a:schemeClr>
              </a:solidFill>
            </a:rPr>
            <a:t>В отпуске по уходу за ребенком 9 человек – 1,6%</a:t>
          </a:r>
          <a:endParaRPr lang="ru-RU" sz="2000" b="1" dirty="0">
            <a:solidFill>
              <a:schemeClr val="accent6">
                <a:lumMod val="10000"/>
              </a:schemeClr>
            </a:solidFill>
          </a:endParaRPr>
        </a:p>
      </dgm:t>
    </dgm:pt>
    <dgm:pt modelId="{0AE02C3F-6581-446F-B0D9-3F28F9829745}" type="sibTrans" cxnId="{139699B2-CA82-4408-8E53-C1E43DBF165E}">
      <dgm:prSet/>
      <dgm:spPr/>
      <dgm:t>
        <a:bodyPr/>
        <a:lstStyle/>
        <a:p>
          <a:endParaRPr lang="ru-RU"/>
        </a:p>
      </dgm:t>
    </dgm:pt>
    <dgm:pt modelId="{8B0054DC-F186-4E4B-AAD7-380EB3B4CC87}" type="parTrans" cxnId="{139699B2-CA82-4408-8E53-C1E43DBF165E}">
      <dgm:prSet/>
      <dgm:spPr/>
      <dgm:t>
        <a:bodyPr/>
        <a:lstStyle/>
        <a:p>
          <a:endParaRPr lang="ru-RU"/>
        </a:p>
      </dgm:t>
    </dgm:pt>
    <dgm:pt modelId="{AF23F01F-6E6A-49A0-ABC7-B95ACAFCC87E}" type="pres">
      <dgm:prSet presAssocID="{4313D256-D6A2-4D1B-BAB8-CFFA61C3D4B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398FC3E-C1E7-4694-BE06-B45CD1F16714}" type="pres">
      <dgm:prSet presAssocID="{4313D256-D6A2-4D1B-BAB8-CFFA61C3D4BA}" presName="Name1" presStyleCnt="0"/>
      <dgm:spPr/>
    </dgm:pt>
    <dgm:pt modelId="{20C5168D-DF49-4EB9-A661-DF7BEE8C7B22}" type="pres">
      <dgm:prSet presAssocID="{4313D256-D6A2-4D1B-BAB8-CFFA61C3D4BA}" presName="cycle" presStyleCnt="0"/>
      <dgm:spPr/>
    </dgm:pt>
    <dgm:pt modelId="{1A4374B9-5780-44A7-A8EF-0C58C55EA93C}" type="pres">
      <dgm:prSet presAssocID="{4313D256-D6A2-4D1B-BAB8-CFFA61C3D4BA}" presName="srcNode" presStyleLbl="node1" presStyleIdx="0" presStyleCnt="4"/>
      <dgm:spPr/>
    </dgm:pt>
    <dgm:pt modelId="{A17BC557-FD2C-4649-B415-5BC63A8D1A49}" type="pres">
      <dgm:prSet presAssocID="{4313D256-D6A2-4D1B-BAB8-CFFA61C3D4BA}" presName="conn" presStyleLbl="parChTrans1D2" presStyleIdx="0" presStyleCnt="1"/>
      <dgm:spPr/>
      <dgm:t>
        <a:bodyPr/>
        <a:lstStyle/>
        <a:p>
          <a:endParaRPr lang="ru-RU"/>
        </a:p>
      </dgm:t>
    </dgm:pt>
    <dgm:pt modelId="{151B51B1-819A-4740-ADEF-292115282726}" type="pres">
      <dgm:prSet presAssocID="{4313D256-D6A2-4D1B-BAB8-CFFA61C3D4BA}" presName="extraNode" presStyleLbl="node1" presStyleIdx="0" presStyleCnt="4"/>
      <dgm:spPr/>
    </dgm:pt>
    <dgm:pt modelId="{8627EA23-5161-4443-8BB3-E36BAD1F012A}" type="pres">
      <dgm:prSet presAssocID="{4313D256-D6A2-4D1B-BAB8-CFFA61C3D4BA}" presName="dstNode" presStyleLbl="node1" presStyleIdx="0" presStyleCnt="4"/>
      <dgm:spPr/>
    </dgm:pt>
    <dgm:pt modelId="{B5317C9C-FF09-4CDD-9A24-32D59BE0862C}" type="pres">
      <dgm:prSet presAssocID="{EA3B53B4-9951-4C05-84A2-88F70D27F18C}" presName="text_1" presStyleLbl="node1" presStyleIdx="0" presStyleCnt="4" custLinFactNeighborX="1203" custLinFactNeighborY="6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64B605-224B-49A4-9EEF-CE01D38B4A71}" type="pres">
      <dgm:prSet presAssocID="{EA3B53B4-9951-4C05-84A2-88F70D27F18C}" presName="accent_1" presStyleCnt="0"/>
      <dgm:spPr/>
    </dgm:pt>
    <dgm:pt modelId="{73252FB2-EF3F-42F2-AD99-DC0352A382EF}" type="pres">
      <dgm:prSet presAssocID="{EA3B53B4-9951-4C05-84A2-88F70D27F18C}" presName="accentRepeatNode" presStyleLbl="solidFgAcc1" presStyleIdx="0" presStyleCnt="4"/>
      <dgm:spPr/>
    </dgm:pt>
    <dgm:pt modelId="{74C90289-BE74-4640-9A29-85EBE0C6A3E6}" type="pres">
      <dgm:prSet presAssocID="{D5E161BA-3278-4935-A2F7-DED36C89A46C}" presName="text_2" presStyleLbl="node1" presStyleIdx="1" presStyleCnt="4" custLinFactNeighborX="-398" custLinFactNeighborY="-29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126F24-DB81-47F4-B57D-F0F36B0D057A}" type="pres">
      <dgm:prSet presAssocID="{D5E161BA-3278-4935-A2F7-DED36C89A46C}" presName="accent_2" presStyleCnt="0"/>
      <dgm:spPr/>
    </dgm:pt>
    <dgm:pt modelId="{2BAAA23B-32F4-43F2-8A6D-A1C54106E779}" type="pres">
      <dgm:prSet presAssocID="{D5E161BA-3278-4935-A2F7-DED36C89A46C}" presName="accentRepeatNode" presStyleLbl="solidFgAcc1" presStyleIdx="1" presStyleCnt="4"/>
      <dgm:spPr/>
    </dgm:pt>
    <dgm:pt modelId="{FC06EFC6-582C-433E-ADA2-4648B5E0C4D7}" type="pres">
      <dgm:prSet presAssocID="{157894DB-3A7E-4A34-8E68-4DB93F7AEAD3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E31EAD-E230-4B9A-B9AB-BFBE0DB84C8B}" type="pres">
      <dgm:prSet presAssocID="{157894DB-3A7E-4A34-8E68-4DB93F7AEAD3}" presName="accent_3" presStyleCnt="0"/>
      <dgm:spPr/>
    </dgm:pt>
    <dgm:pt modelId="{6D3CA418-9891-4FD2-90AD-40C67AC2E9A4}" type="pres">
      <dgm:prSet presAssocID="{157894DB-3A7E-4A34-8E68-4DB93F7AEAD3}" presName="accentRepeatNode" presStyleLbl="solidFgAcc1" presStyleIdx="2" presStyleCnt="4"/>
      <dgm:spPr/>
    </dgm:pt>
    <dgm:pt modelId="{AA2B5ED3-3EBC-49FD-B0B5-40F93481EB5F}" type="pres">
      <dgm:prSet presAssocID="{534D9BF9-C4B8-4A62-B3C5-5E97716E3BC1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E5C0D5-795D-49B7-8FF4-565EB21CEC4A}" type="pres">
      <dgm:prSet presAssocID="{534D9BF9-C4B8-4A62-B3C5-5E97716E3BC1}" presName="accent_4" presStyleCnt="0"/>
      <dgm:spPr/>
    </dgm:pt>
    <dgm:pt modelId="{DF623022-9F5B-40CD-909C-DCDA0BF90860}" type="pres">
      <dgm:prSet presAssocID="{534D9BF9-C4B8-4A62-B3C5-5E97716E3BC1}" presName="accentRepeatNode" presStyleLbl="solidFgAcc1" presStyleIdx="3" presStyleCnt="4"/>
      <dgm:spPr/>
    </dgm:pt>
  </dgm:ptLst>
  <dgm:cxnLst>
    <dgm:cxn modelId="{0559916E-97D6-433C-BF48-DC964409661E}" type="presOf" srcId="{EA3B53B4-9951-4C05-84A2-88F70D27F18C}" destId="{B5317C9C-FF09-4CDD-9A24-32D59BE0862C}" srcOrd="0" destOrd="0" presId="urn:microsoft.com/office/officeart/2008/layout/VerticalCurvedList"/>
    <dgm:cxn modelId="{BA93723F-D573-495C-9488-A6907DA80ACE}" type="presOf" srcId="{4313D256-D6A2-4D1B-BAB8-CFFA61C3D4BA}" destId="{AF23F01F-6E6A-49A0-ABC7-B95ACAFCC87E}" srcOrd="0" destOrd="0" presId="urn:microsoft.com/office/officeart/2008/layout/VerticalCurvedList"/>
    <dgm:cxn modelId="{134D9441-6FC0-4147-8C09-89351984E63B}" srcId="{4313D256-D6A2-4D1B-BAB8-CFFA61C3D4BA}" destId="{157894DB-3A7E-4A34-8E68-4DB93F7AEAD3}" srcOrd="2" destOrd="0" parTransId="{8A4A9CB9-E99C-4714-9915-59E26ADE3844}" sibTransId="{6662453D-4129-4C3A-9476-00ABB1DCC518}"/>
    <dgm:cxn modelId="{9B3A73B2-4AB5-43DD-A362-910956392C1F}" type="presOf" srcId="{157894DB-3A7E-4A34-8E68-4DB93F7AEAD3}" destId="{FC06EFC6-582C-433E-ADA2-4648B5E0C4D7}" srcOrd="0" destOrd="0" presId="urn:microsoft.com/office/officeart/2008/layout/VerticalCurvedList"/>
    <dgm:cxn modelId="{0AA45222-1FB8-44DC-A4E9-0130CFDA1E10}" type="presOf" srcId="{D5E161BA-3278-4935-A2F7-DED36C89A46C}" destId="{74C90289-BE74-4640-9A29-85EBE0C6A3E6}" srcOrd="0" destOrd="0" presId="urn:microsoft.com/office/officeart/2008/layout/VerticalCurvedList"/>
    <dgm:cxn modelId="{139699B2-CA82-4408-8E53-C1E43DBF165E}" srcId="{4313D256-D6A2-4D1B-BAB8-CFFA61C3D4BA}" destId="{534D9BF9-C4B8-4A62-B3C5-5E97716E3BC1}" srcOrd="3" destOrd="0" parTransId="{8B0054DC-F186-4E4B-AAD7-380EB3B4CC87}" sibTransId="{0AE02C3F-6581-446F-B0D9-3F28F9829745}"/>
    <dgm:cxn modelId="{CE587C91-0DB3-4C86-A0EF-F9B308E759D0}" srcId="{4313D256-D6A2-4D1B-BAB8-CFFA61C3D4BA}" destId="{D5E161BA-3278-4935-A2F7-DED36C89A46C}" srcOrd="1" destOrd="0" parTransId="{8B835571-1106-4057-AE05-AA0F87A0CD51}" sibTransId="{2BAEDC1B-2887-485B-B3E3-AD873CB69DCE}"/>
    <dgm:cxn modelId="{45E2792E-B984-48B5-8303-113247A20F19}" srcId="{4313D256-D6A2-4D1B-BAB8-CFFA61C3D4BA}" destId="{EA3B53B4-9951-4C05-84A2-88F70D27F18C}" srcOrd="0" destOrd="0" parTransId="{0A33D13E-9F0B-412C-B5CD-701E3DB50312}" sibTransId="{B4338113-7001-49DD-8C05-5B1AF899ADC5}"/>
    <dgm:cxn modelId="{B73C30EA-B560-441C-942A-10D3A9C3AF87}" type="presOf" srcId="{B4338113-7001-49DD-8C05-5B1AF899ADC5}" destId="{A17BC557-FD2C-4649-B415-5BC63A8D1A49}" srcOrd="0" destOrd="0" presId="urn:microsoft.com/office/officeart/2008/layout/VerticalCurvedList"/>
    <dgm:cxn modelId="{A11704FA-4B30-40D3-99FF-85FD5568B872}" type="presOf" srcId="{534D9BF9-C4B8-4A62-B3C5-5E97716E3BC1}" destId="{AA2B5ED3-3EBC-49FD-B0B5-40F93481EB5F}" srcOrd="0" destOrd="0" presId="urn:microsoft.com/office/officeart/2008/layout/VerticalCurvedList"/>
    <dgm:cxn modelId="{59BC9544-529D-48C5-AFCB-F89716067A04}" type="presParOf" srcId="{AF23F01F-6E6A-49A0-ABC7-B95ACAFCC87E}" destId="{1398FC3E-C1E7-4694-BE06-B45CD1F16714}" srcOrd="0" destOrd="0" presId="urn:microsoft.com/office/officeart/2008/layout/VerticalCurvedList"/>
    <dgm:cxn modelId="{F55F4E95-8F23-46E5-AFA9-B9844BFE59F3}" type="presParOf" srcId="{1398FC3E-C1E7-4694-BE06-B45CD1F16714}" destId="{20C5168D-DF49-4EB9-A661-DF7BEE8C7B22}" srcOrd="0" destOrd="0" presId="urn:microsoft.com/office/officeart/2008/layout/VerticalCurvedList"/>
    <dgm:cxn modelId="{F440C90E-D956-4846-8C74-E7E8E7561E93}" type="presParOf" srcId="{20C5168D-DF49-4EB9-A661-DF7BEE8C7B22}" destId="{1A4374B9-5780-44A7-A8EF-0C58C55EA93C}" srcOrd="0" destOrd="0" presId="urn:microsoft.com/office/officeart/2008/layout/VerticalCurvedList"/>
    <dgm:cxn modelId="{6EC5C8CD-B6B3-4F84-9231-552DCD7702C9}" type="presParOf" srcId="{20C5168D-DF49-4EB9-A661-DF7BEE8C7B22}" destId="{A17BC557-FD2C-4649-B415-5BC63A8D1A49}" srcOrd="1" destOrd="0" presId="urn:microsoft.com/office/officeart/2008/layout/VerticalCurvedList"/>
    <dgm:cxn modelId="{585E07D3-8F8C-4369-AE89-1EB5096A6D0D}" type="presParOf" srcId="{20C5168D-DF49-4EB9-A661-DF7BEE8C7B22}" destId="{151B51B1-819A-4740-ADEF-292115282726}" srcOrd="2" destOrd="0" presId="urn:microsoft.com/office/officeart/2008/layout/VerticalCurvedList"/>
    <dgm:cxn modelId="{09A917A2-9F71-4EFE-80F0-F9353E1293EE}" type="presParOf" srcId="{20C5168D-DF49-4EB9-A661-DF7BEE8C7B22}" destId="{8627EA23-5161-4443-8BB3-E36BAD1F012A}" srcOrd="3" destOrd="0" presId="urn:microsoft.com/office/officeart/2008/layout/VerticalCurvedList"/>
    <dgm:cxn modelId="{6FF51D3A-AA07-4269-95FD-B22251C58337}" type="presParOf" srcId="{1398FC3E-C1E7-4694-BE06-B45CD1F16714}" destId="{B5317C9C-FF09-4CDD-9A24-32D59BE0862C}" srcOrd="1" destOrd="0" presId="urn:microsoft.com/office/officeart/2008/layout/VerticalCurvedList"/>
    <dgm:cxn modelId="{A494F82C-44CE-4785-8A62-D74174717D79}" type="presParOf" srcId="{1398FC3E-C1E7-4694-BE06-B45CD1F16714}" destId="{8764B605-224B-49A4-9EEF-CE01D38B4A71}" srcOrd="2" destOrd="0" presId="urn:microsoft.com/office/officeart/2008/layout/VerticalCurvedList"/>
    <dgm:cxn modelId="{677D5E7D-0545-4A80-BCCE-1950EEF35279}" type="presParOf" srcId="{8764B605-224B-49A4-9EEF-CE01D38B4A71}" destId="{73252FB2-EF3F-42F2-AD99-DC0352A382EF}" srcOrd="0" destOrd="0" presId="urn:microsoft.com/office/officeart/2008/layout/VerticalCurvedList"/>
    <dgm:cxn modelId="{8ADE1D36-643E-4647-B28C-D91310E64E3D}" type="presParOf" srcId="{1398FC3E-C1E7-4694-BE06-B45CD1F16714}" destId="{74C90289-BE74-4640-9A29-85EBE0C6A3E6}" srcOrd="3" destOrd="0" presId="urn:microsoft.com/office/officeart/2008/layout/VerticalCurvedList"/>
    <dgm:cxn modelId="{37FE6192-2F86-4453-99FB-38536D602D48}" type="presParOf" srcId="{1398FC3E-C1E7-4694-BE06-B45CD1F16714}" destId="{C3126F24-DB81-47F4-B57D-F0F36B0D057A}" srcOrd="4" destOrd="0" presId="urn:microsoft.com/office/officeart/2008/layout/VerticalCurvedList"/>
    <dgm:cxn modelId="{1385D43A-A12B-4AA6-8894-F9BF18E02D81}" type="presParOf" srcId="{C3126F24-DB81-47F4-B57D-F0F36B0D057A}" destId="{2BAAA23B-32F4-43F2-8A6D-A1C54106E779}" srcOrd="0" destOrd="0" presId="urn:microsoft.com/office/officeart/2008/layout/VerticalCurvedList"/>
    <dgm:cxn modelId="{A38E4CEE-93F2-45CF-BC0E-949B5FC67833}" type="presParOf" srcId="{1398FC3E-C1E7-4694-BE06-B45CD1F16714}" destId="{FC06EFC6-582C-433E-ADA2-4648B5E0C4D7}" srcOrd="5" destOrd="0" presId="urn:microsoft.com/office/officeart/2008/layout/VerticalCurvedList"/>
    <dgm:cxn modelId="{6F52153A-ADFB-4FAF-9575-0E9100FA12B7}" type="presParOf" srcId="{1398FC3E-C1E7-4694-BE06-B45CD1F16714}" destId="{5BE31EAD-E230-4B9A-B9AB-BFBE0DB84C8B}" srcOrd="6" destOrd="0" presId="urn:microsoft.com/office/officeart/2008/layout/VerticalCurvedList"/>
    <dgm:cxn modelId="{CC2342CA-458C-4EE5-A77A-35D416C52E5B}" type="presParOf" srcId="{5BE31EAD-E230-4B9A-B9AB-BFBE0DB84C8B}" destId="{6D3CA418-9891-4FD2-90AD-40C67AC2E9A4}" srcOrd="0" destOrd="0" presId="urn:microsoft.com/office/officeart/2008/layout/VerticalCurvedList"/>
    <dgm:cxn modelId="{16616292-F74A-4056-A665-0DF261C95BEF}" type="presParOf" srcId="{1398FC3E-C1E7-4694-BE06-B45CD1F16714}" destId="{AA2B5ED3-3EBC-49FD-B0B5-40F93481EB5F}" srcOrd="7" destOrd="0" presId="urn:microsoft.com/office/officeart/2008/layout/VerticalCurvedList"/>
    <dgm:cxn modelId="{9CA1F051-1622-4AE7-B92F-0582C027933B}" type="presParOf" srcId="{1398FC3E-C1E7-4694-BE06-B45CD1F16714}" destId="{53E5C0D5-795D-49B7-8FF4-565EB21CEC4A}" srcOrd="8" destOrd="0" presId="urn:microsoft.com/office/officeart/2008/layout/VerticalCurvedList"/>
    <dgm:cxn modelId="{85900B39-A9C5-4F51-939D-24E2BB2EC314}" type="presParOf" srcId="{53E5C0D5-795D-49B7-8FF4-565EB21CEC4A}" destId="{DF623022-9F5B-40CD-909C-DCDA0BF9086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32C82F-DB0C-4A3C-AFB7-DF772671A596}">
      <dsp:nvSpPr>
        <dsp:cNvPr id="0" name=""/>
        <dsp:cNvSpPr/>
      </dsp:nvSpPr>
      <dsp:spPr>
        <a:xfrm>
          <a:off x="3586" y="707998"/>
          <a:ext cx="1222940" cy="611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ТУРИЗМ</a:t>
          </a:r>
          <a:endParaRPr lang="ru-RU" sz="900" b="1" kern="1200" dirty="0">
            <a:solidFill>
              <a:schemeClr val="tx1"/>
            </a:solidFill>
          </a:endParaRPr>
        </a:p>
      </dsp:txBody>
      <dsp:txXfrm>
        <a:off x="21495" y="725907"/>
        <a:ext cx="1187122" cy="575652"/>
      </dsp:txXfrm>
    </dsp:sp>
    <dsp:sp modelId="{135D2926-391F-407E-9F6A-A5675B3B913C}">
      <dsp:nvSpPr>
        <dsp:cNvPr id="0" name=""/>
        <dsp:cNvSpPr/>
      </dsp:nvSpPr>
      <dsp:spPr>
        <a:xfrm>
          <a:off x="125880" y="1319468"/>
          <a:ext cx="122294" cy="458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602"/>
              </a:lnTo>
              <a:lnTo>
                <a:pt x="122294" y="4586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514CD2-47F1-4272-BF36-985DDD94CBD3}">
      <dsp:nvSpPr>
        <dsp:cNvPr id="0" name=""/>
        <dsp:cNvSpPr/>
      </dsp:nvSpPr>
      <dsp:spPr>
        <a:xfrm>
          <a:off x="248174" y="1472335"/>
          <a:ext cx="1042649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127 </a:t>
          </a:r>
          <a:r>
            <a:rPr lang="ru-RU" sz="1000" kern="1200" dirty="0" smtClean="0"/>
            <a:t>Игнатьева В.В. –</a:t>
          </a:r>
          <a:r>
            <a:rPr lang="ru-RU" sz="1000" b="1" kern="1200" dirty="0" smtClean="0"/>
            <a:t> 4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266083" y="1490244"/>
        <a:ext cx="1006831" cy="575652"/>
      </dsp:txXfrm>
    </dsp:sp>
    <dsp:sp modelId="{5DCF567E-10B2-47A4-91BA-10295C9F1382}">
      <dsp:nvSpPr>
        <dsp:cNvPr id="0" name=""/>
        <dsp:cNvSpPr/>
      </dsp:nvSpPr>
      <dsp:spPr>
        <a:xfrm>
          <a:off x="125880" y="1319468"/>
          <a:ext cx="122294" cy="1222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940"/>
              </a:lnTo>
              <a:lnTo>
                <a:pt x="122294" y="12229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087DB7-4618-49C8-98F6-8A7B26F006A4}">
      <dsp:nvSpPr>
        <dsp:cNvPr id="0" name=""/>
        <dsp:cNvSpPr/>
      </dsp:nvSpPr>
      <dsp:spPr>
        <a:xfrm>
          <a:off x="248174" y="2236673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195  </a:t>
          </a:r>
          <a:r>
            <a:rPr lang="ru-RU" sz="1000" kern="1200" dirty="0" smtClean="0"/>
            <a:t>Евсеева Е.В. – </a:t>
          </a:r>
          <a:r>
            <a:rPr lang="ru-RU" sz="1000" b="1" kern="1200" dirty="0" smtClean="0"/>
            <a:t>4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266083" y="2254582"/>
        <a:ext cx="942534" cy="575652"/>
      </dsp:txXfrm>
    </dsp:sp>
    <dsp:sp modelId="{FF8D69E4-E099-4BA4-8485-AA3FA80EE7EE}">
      <dsp:nvSpPr>
        <dsp:cNvPr id="0" name=""/>
        <dsp:cNvSpPr/>
      </dsp:nvSpPr>
      <dsp:spPr>
        <a:xfrm>
          <a:off x="125880" y="1319468"/>
          <a:ext cx="122294" cy="19872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7278"/>
              </a:lnTo>
              <a:lnTo>
                <a:pt x="122294" y="19872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ABD2B7-55A0-4A93-BA78-865E75CAFECA}">
      <dsp:nvSpPr>
        <dsp:cNvPr id="0" name=""/>
        <dsp:cNvSpPr/>
      </dsp:nvSpPr>
      <dsp:spPr>
        <a:xfrm>
          <a:off x="248174" y="3001011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126, 322  </a:t>
          </a:r>
          <a:r>
            <a:rPr lang="ru-RU" sz="1000" kern="1200" dirty="0" err="1" smtClean="0"/>
            <a:t>Стекольщикова</a:t>
          </a:r>
          <a:r>
            <a:rPr lang="ru-RU" sz="1000" kern="1200" dirty="0" smtClean="0"/>
            <a:t> С.В., Горелая Л.В.  – </a:t>
          </a:r>
          <a:r>
            <a:rPr lang="ru-RU" sz="1000" b="1" kern="1200" dirty="0" smtClean="0"/>
            <a:t>3</a:t>
          </a:r>
          <a:r>
            <a:rPr lang="ru-RU" sz="1000" kern="1200" dirty="0" smtClean="0"/>
            <a:t> чел.</a:t>
          </a:r>
          <a:endParaRPr lang="ru-RU" sz="1000" kern="1200" dirty="0"/>
        </a:p>
      </dsp:txBody>
      <dsp:txXfrm>
        <a:off x="266083" y="3018920"/>
        <a:ext cx="942534" cy="575652"/>
      </dsp:txXfrm>
    </dsp:sp>
    <dsp:sp modelId="{7296E75E-541B-45FE-87FA-CD5815237C4C}">
      <dsp:nvSpPr>
        <dsp:cNvPr id="0" name=""/>
        <dsp:cNvSpPr/>
      </dsp:nvSpPr>
      <dsp:spPr>
        <a:xfrm>
          <a:off x="1532262" y="707998"/>
          <a:ext cx="1222940" cy="611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ГОСТИНИЧНЫЙ СЕРВИС</a:t>
          </a:r>
          <a:endParaRPr lang="ru-RU" sz="900" b="1" kern="1200" dirty="0">
            <a:solidFill>
              <a:schemeClr val="tx1"/>
            </a:solidFill>
          </a:endParaRPr>
        </a:p>
      </dsp:txBody>
      <dsp:txXfrm>
        <a:off x="1550171" y="725907"/>
        <a:ext cx="1187122" cy="575652"/>
      </dsp:txXfrm>
    </dsp:sp>
    <dsp:sp modelId="{37BCD5DF-D906-4F15-86C2-CEFB35500D53}">
      <dsp:nvSpPr>
        <dsp:cNvPr id="0" name=""/>
        <dsp:cNvSpPr/>
      </dsp:nvSpPr>
      <dsp:spPr>
        <a:xfrm>
          <a:off x="1654556" y="1319468"/>
          <a:ext cx="122294" cy="458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602"/>
              </a:lnTo>
              <a:lnTo>
                <a:pt x="122294" y="4586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997355-2F95-409D-A1C4-36AE3907F63D}">
      <dsp:nvSpPr>
        <dsp:cNvPr id="0" name=""/>
        <dsp:cNvSpPr/>
      </dsp:nvSpPr>
      <dsp:spPr>
        <a:xfrm>
          <a:off x="1776850" y="1472335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117  </a:t>
          </a:r>
          <a:r>
            <a:rPr lang="ru-RU" sz="1000" kern="1200" dirty="0" err="1" smtClean="0"/>
            <a:t>Качесова</a:t>
          </a:r>
          <a:r>
            <a:rPr lang="ru-RU" sz="1000" kern="1200" dirty="0" smtClean="0"/>
            <a:t> О.А. – </a:t>
          </a:r>
          <a:r>
            <a:rPr lang="ru-RU" sz="1000" b="1" kern="1200" dirty="0" smtClean="0"/>
            <a:t> 5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1794759" y="1490244"/>
        <a:ext cx="942534" cy="575652"/>
      </dsp:txXfrm>
    </dsp:sp>
    <dsp:sp modelId="{23A5A0C7-FA61-4C70-BA0D-126E1827CB58}">
      <dsp:nvSpPr>
        <dsp:cNvPr id="0" name=""/>
        <dsp:cNvSpPr/>
      </dsp:nvSpPr>
      <dsp:spPr>
        <a:xfrm>
          <a:off x="1654556" y="1319468"/>
          <a:ext cx="122294" cy="1222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940"/>
              </a:lnTo>
              <a:lnTo>
                <a:pt x="122294" y="12229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46051-E3C6-48B3-AB3A-5D7AD91AB301}">
      <dsp:nvSpPr>
        <dsp:cNvPr id="0" name=""/>
        <dsp:cNvSpPr/>
      </dsp:nvSpPr>
      <dsp:spPr>
        <a:xfrm>
          <a:off x="1776850" y="2236673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217  </a:t>
          </a:r>
          <a:r>
            <a:rPr lang="ru-RU" sz="1000" kern="1200" dirty="0" smtClean="0"/>
            <a:t>Казакова И.В. – </a:t>
          </a:r>
          <a:r>
            <a:rPr lang="ru-RU" sz="1000" b="1" kern="1200" dirty="0" smtClean="0"/>
            <a:t>4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1794759" y="2254582"/>
        <a:ext cx="942534" cy="575652"/>
      </dsp:txXfrm>
    </dsp:sp>
    <dsp:sp modelId="{7EF4003B-FC5A-4FD4-A8C1-B3520E3C8DE7}">
      <dsp:nvSpPr>
        <dsp:cNvPr id="0" name=""/>
        <dsp:cNvSpPr/>
      </dsp:nvSpPr>
      <dsp:spPr>
        <a:xfrm>
          <a:off x="1654556" y="1319468"/>
          <a:ext cx="122294" cy="19872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7278"/>
              </a:lnTo>
              <a:lnTo>
                <a:pt x="122294" y="19872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48840-962A-4604-9719-B68B7F0CA5EB}">
      <dsp:nvSpPr>
        <dsp:cNvPr id="0" name=""/>
        <dsp:cNvSpPr/>
      </dsp:nvSpPr>
      <dsp:spPr>
        <a:xfrm>
          <a:off x="1776850" y="3001011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211  </a:t>
          </a:r>
          <a:r>
            <a:rPr lang="ru-RU" sz="1000" b="0" kern="1200" dirty="0" err="1" smtClean="0"/>
            <a:t>Пермякова</a:t>
          </a:r>
          <a:r>
            <a:rPr lang="ru-RU" sz="1000" b="0" kern="1200" dirty="0" smtClean="0"/>
            <a:t> Е.В.. </a:t>
          </a:r>
          <a:r>
            <a:rPr lang="ru-RU" sz="1000" kern="1200" dirty="0" smtClean="0"/>
            <a:t>– </a:t>
          </a:r>
          <a:r>
            <a:rPr lang="ru-RU" sz="1000" b="1" kern="1200" dirty="0" smtClean="0"/>
            <a:t>2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1794759" y="3018920"/>
        <a:ext cx="942534" cy="575652"/>
      </dsp:txXfrm>
    </dsp:sp>
    <dsp:sp modelId="{8399F57E-62A1-4598-B00E-9B8B4E4528E6}">
      <dsp:nvSpPr>
        <dsp:cNvPr id="0" name=""/>
        <dsp:cNvSpPr/>
      </dsp:nvSpPr>
      <dsp:spPr>
        <a:xfrm>
          <a:off x="3060937" y="707998"/>
          <a:ext cx="1222940" cy="611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РЕСТОРАННЫЙ СЕРВИС</a:t>
          </a:r>
          <a:endParaRPr lang="ru-RU" sz="900" b="1" kern="1200" dirty="0">
            <a:solidFill>
              <a:schemeClr val="tx1"/>
            </a:solidFill>
          </a:endParaRPr>
        </a:p>
      </dsp:txBody>
      <dsp:txXfrm>
        <a:off x="3078846" y="725907"/>
        <a:ext cx="1187122" cy="575652"/>
      </dsp:txXfrm>
    </dsp:sp>
    <dsp:sp modelId="{44B1B182-55B6-4496-B830-3817BB32BA0C}">
      <dsp:nvSpPr>
        <dsp:cNvPr id="0" name=""/>
        <dsp:cNvSpPr/>
      </dsp:nvSpPr>
      <dsp:spPr>
        <a:xfrm>
          <a:off x="3183231" y="1319468"/>
          <a:ext cx="122294" cy="458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602"/>
              </a:lnTo>
              <a:lnTo>
                <a:pt x="122294" y="4586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183E80-A972-44E1-8091-4FA10B5C281F}">
      <dsp:nvSpPr>
        <dsp:cNvPr id="0" name=""/>
        <dsp:cNvSpPr/>
      </dsp:nvSpPr>
      <dsp:spPr>
        <a:xfrm>
          <a:off x="3305525" y="1472335"/>
          <a:ext cx="978352" cy="611470"/>
        </a:xfrm>
        <a:prstGeom prst="roundRect">
          <a:avLst>
            <a:gd name="adj" fmla="val 10000"/>
          </a:avLst>
        </a:prstGeom>
        <a:solidFill>
          <a:srgbClr val="FFC000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248  </a:t>
          </a:r>
          <a:r>
            <a:rPr lang="ru-RU" sz="1000" kern="1200" dirty="0" smtClean="0"/>
            <a:t>Усачева О.В.– </a:t>
          </a:r>
          <a:r>
            <a:rPr lang="ru-RU" sz="1000" b="1" kern="1200" dirty="0" smtClean="0"/>
            <a:t>8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3323434" y="1490244"/>
        <a:ext cx="942534" cy="575652"/>
      </dsp:txXfrm>
    </dsp:sp>
    <dsp:sp modelId="{FDEE4B73-795F-4D48-9393-B307D6AF2E52}">
      <dsp:nvSpPr>
        <dsp:cNvPr id="0" name=""/>
        <dsp:cNvSpPr/>
      </dsp:nvSpPr>
      <dsp:spPr>
        <a:xfrm>
          <a:off x="3183231" y="1319468"/>
          <a:ext cx="122294" cy="1222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940"/>
              </a:lnTo>
              <a:lnTo>
                <a:pt x="122294" y="12229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E3AE1-C082-478B-B287-D25C5EBA04EC}">
      <dsp:nvSpPr>
        <dsp:cNvPr id="0" name=""/>
        <dsp:cNvSpPr/>
      </dsp:nvSpPr>
      <dsp:spPr>
        <a:xfrm>
          <a:off x="3305525" y="2236673"/>
          <a:ext cx="978352" cy="611470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177  Федяев Ю.В.</a:t>
          </a:r>
          <a:r>
            <a:rPr lang="ru-RU" sz="1000" kern="1200" dirty="0" smtClean="0"/>
            <a:t>– </a:t>
          </a:r>
          <a:r>
            <a:rPr lang="ru-RU" sz="1000" b="1" kern="1200" dirty="0" smtClean="0"/>
            <a:t>7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3323434" y="2254582"/>
        <a:ext cx="942534" cy="575652"/>
      </dsp:txXfrm>
    </dsp:sp>
    <dsp:sp modelId="{912971BA-89C5-40FB-A229-2D50AFDD0DB8}">
      <dsp:nvSpPr>
        <dsp:cNvPr id="0" name=""/>
        <dsp:cNvSpPr/>
      </dsp:nvSpPr>
      <dsp:spPr>
        <a:xfrm>
          <a:off x="3183231" y="1319468"/>
          <a:ext cx="122294" cy="19872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7278"/>
              </a:lnTo>
              <a:lnTo>
                <a:pt x="122294" y="19872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141F69-538F-40D3-828B-A74273BBAF7A}">
      <dsp:nvSpPr>
        <dsp:cNvPr id="0" name=""/>
        <dsp:cNvSpPr/>
      </dsp:nvSpPr>
      <dsp:spPr>
        <a:xfrm>
          <a:off x="3305525" y="3001011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276,277  </a:t>
          </a:r>
          <a:r>
            <a:rPr lang="ru-RU" sz="1000" kern="1200" dirty="0" smtClean="0"/>
            <a:t>Аристова С.Е., Иванова И.В.– </a:t>
          </a:r>
          <a:r>
            <a:rPr lang="ru-RU" sz="1000" b="1" kern="1200" dirty="0" smtClean="0"/>
            <a:t>5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3323434" y="3018920"/>
        <a:ext cx="942534" cy="575652"/>
      </dsp:txXfrm>
    </dsp:sp>
    <dsp:sp modelId="{5784E532-564C-4D4D-B6A1-7AD3CFA55D24}">
      <dsp:nvSpPr>
        <dsp:cNvPr id="0" name=""/>
        <dsp:cNvSpPr/>
      </dsp:nvSpPr>
      <dsp:spPr>
        <a:xfrm>
          <a:off x="4589613" y="707998"/>
          <a:ext cx="1222940" cy="611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ОБЩЕОБР. ПОДГОТОВКА</a:t>
          </a:r>
          <a:endParaRPr lang="ru-RU" sz="900" b="1" kern="1200" dirty="0">
            <a:solidFill>
              <a:schemeClr val="tx1"/>
            </a:solidFill>
          </a:endParaRPr>
        </a:p>
      </dsp:txBody>
      <dsp:txXfrm>
        <a:off x="4607522" y="725907"/>
        <a:ext cx="1187122" cy="575652"/>
      </dsp:txXfrm>
    </dsp:sp>
    <dsp:sp modelId="{CC7118E7-0247-4622-AB6D-ABBF818411AA}">
      <dsp:nvSpPr>
        <dsp:cNvPr id="0" name=""/>
        <dsp:cNvSpPr/>
      </dsp:nvSpPr>
      <dsp:spPr>
        <a:xfrm>
          <a:off x="4711907" y="1319468"/>
          <a:ext cx="122294" cy="458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602"/>
              </a:lnTo>
              <a:lnTo>
                <a:pt x="122294" y="4586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288BB1-519D-4BC4-B072-A019F29133B4}">
      <dsp:nvSpPr>
        <dsp:cNvPr id="0" name=""/>
        <dsp:cNvSpPr/>
      </dsp:nvSpPr>
      <dsp:spPr>
        <a:xfrm>
          <a:off x="4834201" y="1472335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121  </a:t>
          </a:r>
          <a:r>
            <a:rPr lang="ru-RU" sz="1000" kern="1200" dirty="0" smtClean="0"/>
            <a:t>Букина Н.А. – </a:t>
          </a:r>
          <a:r>
            <a:rPr lang="ru-RU" sz="1000" b="1" kern="1200" dirty="0" smtClean="0"/>
            <a:t>5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4852110" y="1490244"/>
        <a:ext cx="942534" cy="575652"/>
      </dsp:txXfrm>
    </dsp:sp>
    <dsp:sp modelId="{BE37C79D-23A0-4242-AD38-4F7F438F423C}">
      <dsp:nvSpPr>
        <dsp:cNvPr id="0" name=""/>
        <dsp:cNvSpPr/>
      </dsp:nvSpPr>
      <dsp:spPr>
        <a:xfrm>
          <a:off x="4711907" y="1319468"/>
          <a:ext cx="122294" cy="1222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940"/>
              </a:lnTo>
              <a:lnTo>
                <a:pt x="122294" y="12229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402D7A-B87D-4FCD-B44C-B27B1E96FF42}">
      <dsp:nvSpPr>
        <dsp:cNvPr id="0" name=""/>
        <dsp:cNvSpPr/>
      </dsp:nvSpPr>
      <dsp:spPr>
        <a:xfrm>
          <a:off x="4834201" y="2236673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110  </a:t>
          </a:r>
          <a:r>
            <a:rPr lang="ru-RU" sz="1000" kern="1200" dirty="0" err="1" smtClean="0"/>
            <a:t>Журкова</a:t>
          </a:r>
          <a:r>
            <a:rPr lang="ru-RU" sz="1000" kern="1200" dirty="0" smtClean="0"/>
            <a:t> Е.Г. – </a:t>
          </a:r>
          <a:r>
            <a:rPr lang="ru-RU" sz="1000" b="1" kern="1200" dirty="0" smtClean="0"/>
            <a:t>4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4852110" y="2254582"/>
        <a:ext cx="942534" cy="575652"/>
      </dsp:txXfrm>
    </dsp:sp>
    <dsp:sp modelId="{7B768282-8A23-448C-8826-137D55B138AE}">
      <dsp:nvSpPr>
        <dsp:cNvPr id="0" name=""/>
        <dsp:cNvSpPr/>
      </dsp:nvSpPr>
      <dsp:spPr>
        <a:xfrm>
          <a:off x="4711907" y="1319468"/>
          <a:ext cx="122294" cy="19872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7278"/>
              </a:lnTo>
              <a:lnTo>
                <a:pt x="122294" y="19872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BD289-D1C1-453A-A451-5E2266665BB5}">
      <dsp:nvSpPr>
        <dsp:cNvPr id="0" name=""/>
        <dsp:cNvSpPr/>
      </dsp:nvSpPr>
      <dsp:spPr>
        <a:xfrm>
          <a:off x="4834201" y="3001011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112  </a:t>
          </a:r>
          <a:r>
            <a:rPr lang="ru-RU" sz="1000" kern="1200" dirty="0" smtClean="0"/>
            <a:t>Максимова Т.П. – </a:t>
          </a:r>
          <a:r>
            <a:rPr lang="ru-RU" sz="1000" b="1" kern="1200" dirty="0" smtClean="0"/>
            <a:t>4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4852110" y="3018920"/>
        <a:ext cx="942534" cy="575652"/>
      </dsp:txXfrm>
    </dsp:sp>
    <dsp:sp modelId="{69AC46F8-EDCC-4AF7-AEDD-FDC96F8F2C70}">
      <dsp:nvSpPr>
        <dsp:cNvPr id="0" name=""/>
        <dsp:cNvSpPr/>
      </dsp:nvSpPr>
      <dsp:spPr>
        <a:xfrm>
          <a:off x="6118289" y="707998"/>
          <a:ext cx="1222940" cy="6114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</a:rPr>
            <a:t>КОММЕРЦИИ И СТРОИТЕЛЬСТВА</a:t>
          </a:r>
          <a:endParaRPr lang="ru-RU" sz="900" b="1" kern="1200" dirty="0">
            <a:solidFill>
              <a:schemeClr val="tx1"/>
            </a:solidFill>
          </a:endParaRPr>
        </a:p>
      </dsp:txBody>
      <dsp:txXfrm>
        <a:off x="6136198" y="725907"/>
        <a:ext cx="1187122" cy="575652"/>
      </dsp:txXfrm>
    </dsp:sp>
    <dsp:sp modelId="{61ACFA97-782D-4BFA-BA73-29458F316659}">
      <dsp:nvSpPr>
        <dsp:cNvPr id="0" name=""/>
        <dsp:cNvSpPr/>
      </dsp:nvSpPr>
      <dsp:spPr>
        <a:xfrm>
          <a:off x="6240583" y="1319468"/>
          <a:ext cx="122294" cy="458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8602"/>
              </a:lnTo>
              <a:lnTo>
                <a:pt x="122294" y="4586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04C0E1-74D5-4594-8E1B-CDD0F43D4A78}">
      <dsp:nvSpPr>
        <dsp:cNvPr id="0" name=""/>
        <dsp:cNvSpPr/>
      </dsp:nvSpPr>
      <dsp:spPr>
        <a:xfrm>
          <a:off x="6362877" y="1472335"/>
          <a:ext cx="978352" cy="611470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235  </a:t>
          </a:r>
          <a:r>
            <a:rPr lang="ru-RU" sz="1000" kern="1200" dirty="0" err="1" smtClean="0"/>
            <a:t>Балышева</a:t>
          </a:r>
          <a:r>
            <a:rPr lang="ru-RU" sz="1000" kern="1200" dirty="0" smtClean="0"/>
            <a:t> Е.Л. – </a:t>
          </a:r>
          <a:r>
            <a:rPr lang="ru-RU" sz="1000" b="1" kern="1200" dirty="0" smtClean="0"/>
            <a:t>7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6380786" y="1490244"/>
        <a:ext cx="942534" cy="575652"/>
      </dsp:txXfrm>
    </dsp:sp>
    <dsp:sp modelId="{1A93C7C7-8989-4520-882B-42433F1AD1FE}">
      <dsp:nvSpPr>
        <dsp:cNvPr id="0" name=""/>
        <dsp:cNvSpPr/>
      </dsp:nvSpPr>
      <dsp:spPr>
        <a:xfrm>
          <a:off x="6240583" y="1319468"/>
          <a:ext cx="122294" cy="12229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940"/>
              </a:lnTo>
              <a:lnTo>
                <a:pt x="122294" y="122294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7AF4AC-1EDF-4A83-ABF6-DDF7E78725F2}">
      <dsp:nvSpPr>
        <dsp:cNvPr id="0" name=""/>
        <dsp:cNvSpPr/>
      </dsp:nvSpPr>
      <dsp:spPr>
        <a:xfrm>
          <a:off x="6362877" y="2236673"/>
          <a:ext cx="978352" cy="611470"/>
        </a:xfrm>
        <a:prstGeom prst="roundRect">
          <a:avLst>
            <a:gd name="adj" fmla="val 10000"/>
          </a:avLst>
        </a:prstGeom>
        <a:solidFill>
          <a:srgbClr val="FFC000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242  </a:t>
          </a:r>
          <a:r>
            <a:rPr lang="ru-RU" sz="1000" b="0" i="0" kern="1200" dirty="0" smtClean="0"/>
            <a:t>Андреева Ю.К. </a:t>
          </a:r>
          <a:r>
            <a:rPr lang="ru-RU" sz="1000" kern="1200" dirty="0" smtClean="0"/>
            <a:t>– </a:t>
          </a:r>
          <a:r>
            <a:rPr lang="ru-RU" sz="1000" b="1" kern="1200" dirty="0" smtClean="0"/>
            <a:t>7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6380786" y="2254582"/>
        <a:ext cx="942534" cy="575652"/>
      </dsp:txXfrm>
    </dsp:sp>
    <dsp:sp modelId="{2E8061D0-726C-4AFD-AE64-3F4CFA782F0F}">
      <dsp:nvSpPr>
        <dsp:cNvPr id="0" name=""/>
        <dsp:cNvSpPr/>
      </dsp:nvSpPr>
      <dsp:spPr>
        <a:xfrm>
          <a:off x="6240583" y="1319468"/>
          <a:ext cx="122294" cy="19872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7278"/>
              </a:lnTo>
              <a:lnTo>
                <a:pt x="122294" y="198727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4EBD4D-2EA1-4ABC-BB7C-DF15E5D26BFB}">
      <dsp:nvSpPr>
        <dsp:cNvPr id="0" name=""/>
        <dsp:cNvSpPr/>
      </dsp:nvSpPr>
      <dsp:spPr>
        <a:xfrm>
          <a:off x="6362877" y="3001011"/>
          <a:ext cx="978352" cy="6114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/>
            <a:t>гр. 243  </a:t>
          </a:r>
          <a:r>
            <a:rPr lang="ru-RU" sz="1000" kern="1200" dirty="0" err="1" smtClean="0"/>
            <a:t>Дударева</a:t>
          </a:r>
          <a:r>
            <a:rPr lang="ru-RU" sz="1000" kern="1200" dirty="0" smtClean="0"/>
            <a:t> С.А. –</a:t>
          </a:r>
          <a:r>
            <a:rPr lang="ru-RU" sz="1000" b="1" kern="1200" dirty="0" smtClean="0"/>
            <a:t> 6  </a:t>
          </a:r>
          <a:r>
            <a:rPr lang="ru-RU" sz="1000" kern="1200" dirty="0" smtClean="0"/>
            <a:t>чел.</a:t>
          </a:r>
          <a:endParaRPr lang="ru-RU" sz="1000" kern="1200" dirty="0"/>
        </a:p>
      </dsp:txBody>
      <dsp:txXfrm>
        <a:off x="6380786" y="3018920"/>
        <a:ext cx="942534" cy="5756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0.35156</cdr:x>
      <cdr:y>0.20963</cdr:y>
    </cdr:from>
    <cdr:to>
      <cdr:x>0.62165</cdr:x>
      <cdr:y>0.47749</cdr:y>
    </cdr:to>
    <cdr:pic>
      <cdr:nvPicPr>
        <cdr:cNvPr id="2" name="Рисунок 1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357454" y="1285884"/>
          <a:ext cx="1811088" cy="1643074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0.86119</cdr:x>
      <cdr:y>0.45098</cdr:y>
    </cdr:from>
    <cdr:to>
      <cdr:x>0.97015</cdr:x>
      <cdr:y>0.48584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495925" y="1971676"/>
          <a:ext cx="695325" cy="152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0.30127</cdr:x>
      <cdr:y>0.332</cdr:y>
    </cdr:from>
    <cdr:to>
      <cdr:x>0.46865</cdr:x>
      <cdr:y>0.43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92289" y="1707655"/>
          <a:ext cx="1440159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72,4%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0.53135</cdr:x>
      <cdr:y>0.36</cdr:y>
    </cdr:from>
    <cdr:to>
      <cdr:x>0.65691</cdr:x>
      <cdr:y>0.44885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572000" y="1851670"/>
          <a:ext cx="1080374" cy="456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58,6</a:t>
          </a:r>
          <a:r>
            <a:rPr lang="ru-RU" sz="1400" b="1" dirty="0" smtClean="0">
              <a:solidFill>
                <a:schemeClr val="tx2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rPr>
            <a:t>%</a:t>
          </a:r>
          <a:endParaRPr lang="ru-RU" sz="1400" b="1" dirty="0">
            <a:solidFill>
              <a:schemeClr val="tx2">
                <a:lumMod val="95000"/>
                <a:lumOff val="5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0.62363</cdr:x>
      <cdr:y>0.50958</cdr:y>
    </cdr:from>
    <cdr:to>
      <cdr:x>0.74285</cdr:x>
      <cdr:y>0.61149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896543" y="3240360"/>
          <a:ext cx="936105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60,1 </a:t>
          </a:r>
          <a:r>
            <a:rPr lang="ru-RU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%</a:t>
          </a:r>
        </a:p>
      </cdr:txBody>
    </cdr:sp>
  </cdr:relSizeAnchor>
  <cdr:relSizeAnchor xmlns:cdr="http://schemas.openxmlformats.org/drawingml/2006/chartDrawing">
    <cdr:from>
      <cdr:x>0.56716</cdr:x>
      <cdr:y>0.65795</cdr:y>
    </cdr:from>
    <cdr:to>
      <cdr:x>0.69104</cdr:x>
      <cdr:y>0.76688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619499" y="2876551"/>
          <a:ext cx="790576" cy="4762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61,2 </a:t>
          </a:r>
          <a:r>
            <a:rPr lang="ru-RU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%</a:t>
          </a:r>
        </a:p>
      </cdr:txBody>
    </cdr:sp>
  </cdr:relSizeAnchor>
  <cdr:relSizeAnchor xmlns:cdr="http://schemas.openxmlformats.org/drawingml/2006/chartDrawing">
    <cdr:from>
      <cdr:x>0.34724</cdr:x>
      <cdr:y>0.682</cdr:y>
    </cdr:from>
    <cdr:to>
      <cdr:x>0.48156</cdr:x>
      <cdr:y>0.77132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987824" y="3507854"/>
          <a:ext cx="1155750" cy="4594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71,0%</a:t>
          </a:r>
          <a:endParaRPr lang="ru-RU" sz="1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5D431-664D-4C20-8E09-4DDA5DC17D88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A861F-9F80-4F59-B6AC-40505CBF2E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631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878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801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7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361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986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953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6184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4515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 </a:t>
            </a:r>
            <a:r>
              <a:rPr lang="ru-RU" dirty="0"/>
              <a:t>Качество образования — это востребованность полученных знаний в конкретных условиях и местах их применения для достижения конкретной цели и повышения качества жизни выпускника.</a:t>
            </a:r>
          </a:p>
          <a:p>
            <a:r>
              <a:rPr lang="ru-RU" dirty="0"/>
              <a:t>При этом развитие качества образования предполагает постоянное совершенствование трех составляющих:</a:t>
            </a:r>
          </a:p>
          <a:p>
            <a:r>
              <a:rPr lang="ru-RU" dirty="0"/>
              <a:t>·         образовательных результатов;</a:t>
            </a:r>
          </a:p>
          <a:p>
            <a:r>
              <a:rPr lang="ru-RU" dirty="0"/>
              <a:t>·         организации образовательного процесса;</a:t>
            </a:r>
          </a:p>
          <a:p>
            <a:r>
              <a:rPr lang="ru-RU" dirty="0"/>
              <a:t>·         квалификации педагогических работников.</a:t>
            </a:r>
          </a:p>
          <a:p>
            <a:r>
              <a:rPr lang="ru-RU" dirty="0"/>
              <a:t>Качественным можно считать образование, если определенные достижения имеют не только обучающиеся, но и преподаватели. Каждый участник образовательного процесса (педагог, учащиеся, родители, администрация и др.) заинтересован в обеспечении качества образования.</a:t>
            </a:r>
          </a:p>
          <a:p>
            <a:r>
              <a:rPr lang="ru-RU" b="1" dirty="0"/>
              <a:t> </a:t>
            </a:r>
            <a:endParaRPr lang="ru-RU" dirty="0"/>
          </a:p>
          <a:p>
            <a:r>
              <a:rPr lang="ru-RU" b="1" dirty="0"/>
              <a:t> От чего зависит качество образования:</a:t>
            </a:r>
            <a:endParaRPr lang="ru-RU" dirty="0"/>
          </a:p>
          <a:p>
            <a:r>
              <a:rPr lang="ru-RU" dirty="0"/>
              <a:t>·       от качества образовательной программы; </a:t>
            </a:r>
          </a:p>
          <a:p>
            <a:pPr lvl="0"/>
            <a:r>
              <a:rPr lang="ru-RU" dirty="0"/>
              <a:t>от качества потенциала педагогического состава, задействованного в образовательном процессе; </a:t>
            </a:r>
          </a:p>
          <a:p>
            <a:pPr lvl="0"/>
            <a:r>
              <a:rPr lang="ru-RU" dirty="0"/>
              <a:t>от качества средств образовательного процесса (материально-технической, лабораторно-экспериментальной базы, учебно-методического обеспечения, учебных кабинетов, транслируемых знаний и др.); </a:t>
            </a:r>
          </a:p>
          <a:p>
            <a:pPr lvl="0"/>
            <a:r>
              <a:rPr lang="ru-RU" dirty="0"/>
              <a:t>от качества применяемых образовательных технологий; </a:t>
            </a:r>
          </a:p>
          <a:p>
            <a:pPr lvl="0"/>
            <a:r>
              <a:rPr lang="ru-RU" dirty="0"/>
              <a:t>от качества управления образовательными системами и процессами  в образовании. 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243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Качество знаний в нашем учебном заведении составляет около 70 %  при аккредитационных требованиях - не ниже 60 %.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этот процент качества обучения мог бы быть еще ниже, Но этот показатель достигается</a:t>
            </a:r>
            <a:r>
              <a:rPr lang="ru-RU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в результате не всегда объективного выставления оценок некоторыми преподавателями. Есть отдельные дисциплины и модули по которым качество знаний составляет 90-100%. </a:t>
            </a:r>
          </a:p>
          <a:p>
            <a:endParaRPr lang="ru-RU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dirty="0" smtClean="0"/>
              <a:t>	Несмотря на это 33% обучающихся обучаются на хорошо и отлично.(из них 6% отличники). 15% обучающихся потенциальные хорошисты.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5% имеют неаттестации по итогам года.</a:t>
            </a:r>
          </a:p>
          <a:p>
            <a:r>
              <a:rPr lang="ru-RU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Успеваемось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95%</a:t>
            </a:r>
          </a:p>
          <a:p>
            <a:r>
              <a:rPr lang="ru-RU" dirty="0" smtClean="0"/>
              <a:t>Качество знаний 71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378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736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По результатам ежегодного мониторинга работы центров трудоустройства ССУзов РФ, </a:t>
            </a:r>
            <a:r>
              <a:rPr lang="ru-RU" sz="1600" b="1" smtClean="0">
                <a:latin typeface="Times New Roman" pitchFamily="18" charset="0"/>
                <a:cs typeface="Times New Roman" pitchFamily="18" charset="0"/>
              </a:rPr>
              <a:t>в 2014 г. из 394 участников наш колледж занял 15 место в общероссийском рейтинге и 2 место среди учреждений СПО Санкт-Петербурга, принимавших участие в мониторинге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. С 201</a:t>
            </a: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года наше образовательное учреждение занимает лидирующие позиции по Санкт-Петербургу в этом рейтинге (см. слайд).</a:t>
            </a:r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46A9AEF-9506-433A-9788-AEBA6119B13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759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1484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dirty="0"/>
              <a:t>Согласно плана учебной работы и учитывая многолетний опыт участия  колледжа в проекте «Интернет - тренажеры в сфере профессионального образования»,  с марта  по июль 2015 года в колледже проводился «Федеральный Интернет-экзамен в сфере профессионального образования (далее ФЭПО)».  Инновационный проект</a:t>
            </a:r>
            <a:r>
              <a:rPr lang="ru-RU" b="1" dirty="0"/>
              <a:t> </a:t>
            </a:r>
            <a:r>
              <a:rPr lang="ru-RU" dirty="0"/>
              <a:t>ФЭПО ориентирован на проведение внешней независимой оценки результатов обучения студентов в рамках требований стандартов. В приказе № 112 от 18.02.15 «О подготовке и участии колледжа в «Федеральном  Интернет – экзамене  в сфере профессионального образования» в период с марта по июль 2015 года» был определен список участников: учебных групп и преподавателей согласно перечню дисциплин, рекомендованных НИИ мониторинга качества образования.</a:t>
            </a: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6459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dirty="0"/>
              <a:t>Отметить высокий процент участия преподавателей  и студентов отделений «Гостиничный сервис» и «Туризм»  в проекте ФЭПО.</a:t>
            </a:r>
          </a:p>
          <a:p>
            <a:pPr lvl="0"/>
            <a:r>
              <a:rPr lang="ru-RU" dirty="0"/>
              <a:t>Отметить низкую исполнительную дисциплину преподавателей отделения «Коммерции и строительства». Всего 1 преподаватель принял участие в экзамене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074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1" dirty="0"/>
          </a:p>
          <a:p>
            <a:r>
              <a:rPr lang="ru-RU" b="1" dirty="0"/>
              <a:t>Если рассматривать организацию образовательного процесса на уровне ОУ, то она сводится к обеспечению этой деятельности учебным планом, расписанием ,  и контролю за процессом обучения на занятиях .А качество знаний формируется непосредственно на уроке и определяется целостностью структуры урока, эффективностью использованных приемов и педагогических технологий, рациональной системой оценки знаний обучающихся, неуклонным соблюдением единых педагогических требований к их дисциплинированности.</a:t>
            </a:r>
          </a:p>
          <a:p>
            <a:endParaRPr lang="ru-RU" b="1" dirty="0"/>
          </a:p>
          <a:p>
            <a:r>
              <a:rPr lang="ru-RU" b="1" dirty="0"/>
              <a:t>·         Что преподаватель, мастер производственного обучения  – главный источник качества обучения, развития и воспитания учащегося. Несмотря на то, что повышение качества образования зависит от многих факторов, именно повышение компетентности, профессионализма преподавателя - одно из важнейших условий повышения качества образования.</a:t>
            </a:r>
          </a:p>
          <a:p>
            <a:r>
              <a:rPr lang="ru-RU" b="1" dirty="0"/>
              <a:t> Качество образования зависит не только от качества образовательной программы, но и </a:t>
            </a:r>
            <a:r>
              <a:rPr lang="ru-RU" dirty="0"/>
              <a:t>·       от качества потенциала педагогического состава, задействованного в образовательном процессе; Поэтому хотелось бы обратить Ваше внимание на преподавателей не имеющих квалификационной категории.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808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73576" y="4686499"/>
            <a:ext cx="5594011" cy="443984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3653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8925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Качество образования “задает” качество жизни человека и общества. 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 наша с вами задача – и совместно, и каждому -  искать пути повышения качества образования,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ведь  качество образования это – итог деятельности колледжа, то есть нашей с вами работы.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0727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A861F-9F80-4F59-B6AC-40505CBF2E45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390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EC0E8-1094-49D9-9387-2161C0FA49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32455-0B7A-4EB3-9B4B-43977DCE8D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8951E-0392-48B9-8320-6638D50A17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41AB4-6D42-4080-B46D-5BA5C3AF89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6345B-974A-4C34-872B-5A35C39A64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C2A14-C95E-4932-91D0-9591260C6C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4CB65-B9BA-4C57-BB62-6E43170527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D33899-8310-4262-BFED-80BAA53146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AEE1BD-9555-42C7-BE63-0D70A1B3C9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7D624-FB20-4311-A4D7-C01E32B27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6E7C4-FD6B-4117-9759-F5B3D746C0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114301"/>
            <a:ext cx="7620000" cy="4226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533401" y="800101"/>
            <a:ext cx="8229600" cy="3943349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36870-0097-404A-B2F2-944485A84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8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E89AE20-0B2C-4C82-B0EA-2DB4466E0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emf"/><Relationship Id="rId4" Type="http://schemas.openxmlformats.org/officeDocument/2006/relationships/package" Target="../embeddings/Microsoft_Word_Document3.docx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483518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anose="020B0504020000000003" pitchFamily="34" charset="0"/>
              </a:rPr>
              <a:t>Мониторинг качества образовательного процесса </a:t>
            </a:r>
            <a:endParaRPr lang="ru-RU" sz="4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Script" panose="020B0504020000000003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anose="020B0504020000000003" pitchFamily="34" charset="0"/>
              </a:rPr>
              <a:t>За 2014-2015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anose="020B0504020000000003" pitchFamily="34" charset="0"/>
              </a:rPr>
              <a:t> </a:t>
            </a:r>
            <a:r>
              <a:rPr lang="ru-RU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anose="020B0504020000000003" pitchFamily="34" charset="0"/>
              </a:rPr>
              <a:t>учебный год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utoShape 5"/>
          <p:cNvSpPr>
            <a:spLocks noChangeArrowheads="1"/>
          </p:cNvSpPr>
          <p:nvPr/>
        </p:nvSpPr>
        <p:spPr bwMode="gray">
          <a:xfrm>
            <a:off x="4928537" y="642624"/>
            <a:ext cx="3285692" cy="58970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13405"/>
            <a:ext cx="7943106" cy="298105"/>
          </a:xfrm>
        </p:spPr>
        <p:txBody>
          <a:bodyPr/>
          <a:lstStyle/>
          <a:p>
            <a:pPr eaLnBrk="1" hangingPunct="1">
              <a:defRPr/>
            </a:pPr>
            <a:r>
              <a:rPr lang="ru-RU" sz="2000" dirty="0" smtClean="0">
                <a:latin typeface="Segoe Script" panose="020B0504020000000003" pitchFamily="34" charset="0"/>
              </a:rPr>
              <a:t>Общая справка</a:t>
            </a:r>
            <a:r>
              <a:rPr lang="en-US" sz="2000" dirty="0" smtClean="0">
                <a:latin typeface="Segoe Script" panose="020B0504020000000003" pitchFamily="34" charset="0"/>
              </a:rPr>
              <a:t> </a:t>
            </a:r>
            <a:r>
              <a:rPr lang="ru-RU" sz="2000" dirty="0" smtClean="0">
                <a:latin typeface="Segoe Script" panose="020B0504020000000003" pitchFamily="34" charset="0"/>
              </a:rPr>
              <a:t>о контингенте</a:t>
            </a:r>
            <a:endParaRPr lang="en-US" sz="2000" dirty="0" smtClean="0">
              <a:latin typeface="Segoe Script" panose="020B0504020000000003" pitchFamily="34" charset="0"/>
            </a:endParaRPr>
          </a:p>
        </p:txBody>
      </p:sp>
      <p:sp>
        <p:nvSpPr>
          <p:cNvPr id="4101" name="Text Box 8"/>
          <p:cNvSpPr txBox="1">
            <a:spLocks noChangeArrowheads="1"/>
          </p:cNvSpPr>
          <p:nvPr/>
        </p:nvSpPr>
        <p:spPr bwMode="gray">
          <a:xfrm>
            <a:off x="4226798" y="3087109"/>
            <a:ext cx="571979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algn="ctr" eaLnBrk="0" hangingPunct="0"/>
            <a:r>
              <a:rPr lang="en-US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4102" name="AutoShape 10"/>
          <p:cNvSpPr>
            <a:spLocks noChangeArrowheads="1"/>
          </p:cNvSpPr>
          <p:nvPr/>
        </p:nvSpPr>
        <p:spPr bwMode="auto">
          <a:xfrm>
            <a:off x="4643812" y="2114512"/>
            <a:ext cx="3857663" cy="2318324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 eaLnBrk="0" hangingPunct="0"/>
            <a:endParaRPr lang="ru-RU">
              <a:latin typeface="Verdana" pitchFamily="34" charset="0"/>
            </a:endParaRPr>
          </a:p>
        </p:txBody>
      </p:sp>
      <p:sp>
        <p:nvSpPr>
          <p:cNvPr id="4103" name="Text Box 11"/>
          <p:cNvSpPr txBox="1">
            <a:spLocks noChangeArrowheads="1"/>
          </p:cNvSpPr>
          <p:nvPr/>
        </p:nvSpPr>
        <p:spPr bwMode="auto">
          <a:xfrm>
            <a:off x="4572000" y="2228824"/>
            <a:ext cx="4114516" cy="179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43" tIns="40822" rIns="81643" bIns="40822">
            <a:spAutoFit/>
          </a:bodyPr>
          <a:lstStyle/>
          <a:p>
            <a:pPr algn="ctr" eaLnBrk="0" hangingPunct="0"/>
            <a:r>
              <a:rPr lang="ru-RU" sz="1400" b="1" dirty="0">
                <a:solidFill>
                  <a:srgbClr val="001D3A"/>
                </a:solidFill>
                <a:latin typeface="Verdana" pitchFamily="34" charset="0"/>
              </a:rPr>
              <a:t>Распределение контингента по отделениям </a:t>
            </a:r>
            <a:r>
              <a:rPr lang="ru-RU" sz="1400" b="1" dirty="0" smtClean="0">
                <a:solidFill>
                  <a:srgbClr val="001D3A"/>
                </a:solidFill>
                <a:latin typeface="Verdana" pitchFamily="34" charset="0"/>
              </a:rPr>
              <a:t>(на 01.09.15)</a:t>
            </a:r>
            <a:endParaRPr lang="en-US" sz="1400" b="1" dirty="0">
              <a:solidFill>
                <a:srgbClr val="001D3A"/>
              </a:solidFill>
              <a:latin typeface="Verdana" pitchFamily="34" charset="0"/>
            </a:endParaRPr>
          </a:p>
          <a:p>
            <a:pPr eaLnBrk="0" hangingPunct="0">
              <a:buSzPct val="60000"/>
              <a:buFontTx/>
              <a:buChar char="•"/>
            </a:pP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Туризм – </a:t>
            </a:r>
            <a:r>
              <a:rPr lang="ru-RU" sz="1400" b="1" dirty="0" smtClean="0">
                <a:solidFill>
                  <a:srgbClr val="001D3A"/>
                </a:solidFill>
                <a:latin typeface="Verdana" pitchFamily="34" charset="0"/>
              </a:rPr>
              <a:t>407</a:t>
            </a: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 чел.</a:t>
            </a:r>
            <a:endParaRPr lang="en-US" sz="1400" dirty="0" smtClean="0">
              <a:solidFill>
                <a:srgbClr val="001D3A"/>
              </a:solidFill>
              <a:latin typeface="Verdana" pitchFamily="34" charset="0"/>
            </a:endParaRPr>
          </a:p>
          <a:p>
            <a:pPr eaLnBrk="0" hangingPunct="0">
              <a:buSzPct val="60000"/>
              <a:buFontTx/>
              <a:buChar char="•"/>
            </a:pP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Гостиничный сервис– </a:t>
            </a:r>
            <a:r>
              <a:rPr lang="en-US" sz="1400" b="1" dirty="0" smtClean="0">
                <a:solidFill>
                  <a:srgbClr val="001D3A"/>
                </a:solidFill>
                <a:latin typeface="Verdana" pitchFamily="34" charset="0"/>
              </a:rPr>
              <a:t>3</a:t>
            </a:r>
            <a:r>
              <a:rPr lang="ru-RU" sz="1400" b="1" dirty="0" smtClean="0">
                <a:solidFill>
                  <a:srgbClr val="001D3A"/>
                </a:solidFill>
                <a:latin typeface="Verdana" pitchFamily="34" charset="0"/>
              </a:rPr>
              <a:t>44 </a:t>
            </a: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чел.</a:t>
            </a:r>
            <a:endParaRPr lang="en-US" sz="1400" dirty="0" smtClean="0">
              <a:solidFill>
                <a:srgbClr val="001D3A"/>
              </a:solidFill>
              <a:latin typeface="Verdana" pitchFamily="34" charset="0"/>
            </a:endParaRPr>
          </a:p>
          <a:p>
            <a:pPr eaLnBrk="0" hangingPunct="0">
              <a:buSzPct val="60000"/>
              <a:buFontTx/>
              <a:buChar char="•"/>
            </a:pP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Ресторанный сервис– </a:t>
            </a:r>
            <a:r>
              <a:rPr lang="ru-RU" sz="1400" b="1" dirty="0" smtClean="0">
                <a:solidFill>
                  <a:srgbClr val="001D3A"/>
                </a:solidFill>
                <a:latin typeface="Verdana" pitchFamily="34" charset="0"/>
              </a:rPr>
              <a:t>760</a:t>
            </a: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 чел.</a:t>
            </a:r>
            <a:endParaRPr lang="en-US" sz="1400" dirty="0" smtClean="0">
              <a:solidFill>
                <a:srgbClr val="001D3A"/>
              </a:solidFill>
              <a:latin typeface="Verdana" pitchFamily="34" charset="0"/>
            </a:endParaRPr>
          </a:p>
          <a:p>
            <a:pPr eaLnBrk="0" hangingPunct="0">
              <a:buSzPct val="60000"/>
              <a:buFontTx/>
              <a:buChar char="•"/>
            </a:pP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Общеобр. подготовка– </a:t>
            </a:r>
            <a:r>
              <a:rPr lang="ru-RU" sz="1400" b="1" dirty="0" smtClean="0">
                <a:solidFill>
                  <a:srgbClr val="001D3A"/>
                </a:solidFill>
                <a:latin typeface="Verdana" pitchFamily="34" charset="0"/>
              </a:rPr>
              <a:t>307</a:t>
            </a: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 чел.</a:t>
            </a:r>
            <a:endParaRPr lang="en-US" sz="1400" dirty="0" smtClean="0">
              <a:solidFill>
                <a:srgbClr val="001D3A"/>
              </a:solidFill>
              <a:latin typeface="Verdana" pitchFamily="34" charset="0"/>
            </a:endParaRPr>
          </a:p>
          <a:p>
            <a:pPr eaLnBrk="0" hangingPunct="0">
              <a:buSzPct val="60000"/>
              <a:buFontTx/>
              <a:buChar char="•"/>
            </a:pP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Коммерции и строительства–</a:t>
            </a:r>
            <a:r>
              <a:rPr lang="ru-RU" sz="1400" b="1" dirty="0" smtClean="0">
                <a:solidFill>
                  <a:srgbClr val="001D3A"/>
                </a:solidFill>
                <a:latin typeface="Verdana" pitchFamily="34" charset="0"/>
              </a:rPr>
              <a:t>602 </a:t>
            </a:r>
            <a:r>
              <a:rPr lang="ru-RU" sz="1400" dirty="0" smtClean="0">
                <a:solidFill>
                  <a:srgbClr val="001D3A"/>
                </a:solidFill>
                <a:latin typeface="Verdana" pitchFamily="34" charset="0"/>
              </a:rPr>
              <a:t>чел.</a:t>
            </a:r>
            <a:endParaRPr lang="en-US" sz="1400" dirty="0" smtClean="0">
              <a:solidFill>
                <a:srgbClr val="001D3A"/>
              </a:solidFill>
              <a:latin typeface="Verdana" pitchFamily="34" charset="0"/>
            </a:endParaRPr>
          </a:p>
          <a:p>
            <a:pPr algn="ctr" eaLnBrk="0" hangingPunct="0">
              <a:buSzPct val="60000"/>
              <a:buFontTx/>
              <a:buChar char="•"/>
            </a:pPr>
            <a:endParaRPr lang="en-US" sz="1300" dirty="0">
              <a:solidFill>
                <a:srgbClr val="001D3A"/>
              </a:solidFill>
              <a:latin typeface="Verdana" pitchFamily="34" charset="0"/>
            </a:endParaRPr>
          </a:p>
        </p:txBody>
      </p:sp>
      <p:sp>
        <p:nvSpPr>
          <p:cNvPr id="45070" name="AutoShape 14"/>
          <p:cNvSpPr>
            <a:spLocks noChangeArrowheads="1"/>
          </p:cNvSpPr>
          <p:nvPr/>
        </p:nvSpPr>
        <p:spPr bwMode="gray">
          <a:xfrm>
            <a:off x="3787113" y="2197516"/>
            <a:ext cx="856699" cy="1542294"/>
          </a:xfrm>
          <a:prstGeom prst="rightArrow">
            <a:avLst>
              <a:gd name="adj1" fmla="val 67750"/>
              <a:gd name="adj2" fmla="val 66167"/>
            </a:avLst>
          </a:prstGeom>
          <a:gradFill rotWithShape="1">
            <a:gsLst>
              <a:gs pos="0">
                <a:schemeClr val="bg2">
                  <a:gamma/>
                  <a:shade val="46275"/>
                  <a:invGamma/>
                  <a:alpha val="12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5071" name="AutoShape 15"/>
          <p:cNvSpPr>
            <a:spLocks noChangeArrowheads="1"/>
          </p:cNvSpPr>
          <p:nvPr/>
        </p:nvSpPr>
        <p:spPr bwMode="gray">
          <a:xfrm>
            <a:off x="395536" y="1275606"/>
            <a:ext cx="3331046" cy="921911"/>
          </a:xfrm>
          <a:prstGeom prst="can">
            <a:avLst>
              <a:gd name="adj" fmla="val 2786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</a:rPr>
              <a:t>Контингент на 30.06.2015-</a:t>
            </a:r>
            <a:r>
              <a:rPr lang="en-US" sz="2200" b="1" dirty="0" smtClean="0">
                <a:solidFill>
                  <a:schemeClr val="bg1"/>
                </a:solidFill>
              </a:rPr>
              <a:t>2200</a:t>
            </a:r>
            <a:r>
              <a:rPr lang="ru-RU" sz="2200" b="1" dirty="0" smtClean="0">
                <a:solidFill>
                  <a:schemeClr val="bg1"/>
                </a:solidFill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</a:rPr>
              <a:t>(бюджет)</a:t>
            </a:r>
          </a:p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</a:rPr>
              <a:t>2062 </a:t>
            </a:r>
            <a:r>
              <a:rPr lang="ru-RU" sz="1400" dirty="0">
                <a:solidFill>
                  <a:schemeClr val="bg1"/>
                </a:solidFill>
              </a:rPr>
              <a:t>(бюджет)</a:t>
            </a:r>
            <a:endParaRPr lang="ru-RU" sz="1400" dirty="0"/>
          </a:p>
        </p:txBody>
      </p:sp>
      <p:sp>
        <p:nvSpPr>
          <p:cNvPr id="4106" name="AutoShape 18"/>
          <p:cNvSpPr>
            <a:spLocks noChangeArrowheads="1"/>
          </p:cNvSpPr>
          <p:nvPr/>
        </p:nvSpPr>
        <p:spPr bwMode="gray">
          <a:xfrm>
            <a:off x="611560" y="3075806"/>
            <a:ext cx="2772145" cy="560601"/>
          </a:xfrm>
          <a:prstGeom prst="can">
            <a:avLst>
              <a:gd name="adj" fmla="val 32032"/>
            </a:avLst>
          </a:prstGeom>
          <a:gradFill rotWithShape="1">
            <a:gsLst>
              <a:gs pos="0">
                <a:srgbClr val="1F571E"/>
              </a:gs>
              <a:gs pos="50000">
                <a:srgbClr val="44BD41"/>
              </a:gs>
              <a:gs pos="100000">
                <a:srgbClr val="1F571E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endParaRPr lang="ru-RU"/>
          </a:p>
        </p:txBody>
      </p:sp>
      <p:sp>
        <p:nvSpPr>
          <p:cNvPr id="4107" name="Text Box 19"/>
          <p:cNvSpPr txBox="1">
            <a:spLocks noChangeArrowheads="1"/>
          </p:cNvSpPr>
          <p:nvPr/>
        </p:nvSpPr>
        <p:spPr bwMode="gray">
          <a:xfrm>
            <a:off x="539552" y="3147814"/>
            <a:ext cx="3220179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43" tIns="40822" rIns="81643" bIns="40822">
            <a:spAutoFit/>
          </a:bodyPr>
          <a:lstStyle/>
          <a:p>
            <a:pPr algn="ctr" eaLnBrk="0" hangingPunct="0"/>
            <a:r>
              <a:rPr lang="ru-RU" b="1" dirty="0">
                <a:solidFill>
                  <a:schemeClr val="bg1"/>
                </a:solidFill>
              </a:rPr>
              <a:t>Всего групп – </a:t>
            </a:r>
            <a:r>
              <a:rPr lang="en-US" b="1" dirty="0">
                <a:solidFill>
                  <a:schemeClr val="bg1"/>
                </a:solidFill>
              </a:rPr>
              <a:t>81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" name="AutoShape 20"/>
          <p:cNvSpPr>
            <a:spLocks noChangeArrowheads="1"/>
          </p:cNvSpPr>
          <p:nvPr/>
        </p:nvSpPr>
        <p:spPr bwMode="gray">
          <a:xfrm>
            <a:off x="1070875" y="2036231"/>
            <a:ext cx="1756232" cy="393134"/>
          </a:xfrm>
          <a:prstGeom prst="downArrow">
            <a:avLst>
              <a:gd name="adj1" fmla="val 67093"/>
              <a:gd name="adj2" fmla="val 64051"/>
            </a:avLst>
          </a:prstGeom>
          <a:gradFill rotWithShape="1">
            <a:gsLst>
              <a:gs pos="0">
                <a:schemeClr val="bg2">
                  <a:gamma/>
                  <a:tint val="63529"/>
                  <a:invGamma/>
                  <a:alpha val="1200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109" name="Text Box 6"/>
          <p:cNvSpPr txBox="1">
            <a:spLocks noChangeArrowheads="1"/>
          </p:cNvSpPr>
          <p:nvPr/>
        </p:nvSpPr>
        <p:spPr bwMode="gray">
          <a:xfrm>
            <a:off x="1792914" y="2089154"/>
            <a:ext cx="229001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algn="ctr" eaLnBrk="0" hangingPunct="0"/>
            <a:r>
              <a:rPr lang="ru-RU"/>
              <a:t>:</a:t>
            </a:r>
            <a:endParaRPr lang="en-US"/>
          </a:p>
        </p:txBody>
      </p:sp>
      <p:sp>
        <p:nvSpPr>
          <p:cNvPr id="4110" name="Text Box 6"/>
          <p:cNvSpPr txBox="1">
            <a:spLocks noChangeArrowheads="1"/>
          </p:cNvSpPr>
          <p:nvPr/>
        </p:nvSpPr>
        <p:spPr bwMode="gray">
          <a:xfrm>
            <a:off x="1812621" y="2814939"/>
            <a:ext cx="280297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algn="ctr" eaLnBrk="0" hangingPunct="0"/>
            <a:r>
              <a:rPr lang="ru-RU">
                <a:solidFill>
                  <a:schemeClr val="bg1"/>
                </a:solidFill>
              </a:rPr>
              <a:t>л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4" name="AutoShape 20"/>
          <p:cNvSpPr>
            <a:spLocks noChangeArrowheads="1"/>
          </p:cNvSpPr>
          <p:nvPr/>
        </p:nvSpPr>
        <p:spPr bwMode="gray">
          <a:xfrm>
            <a:off x="1143945" y="3696970"/>
            <a:ext cx="1753713" cy="322571"/>
          </a:xfrm>
          <a:prstGeom prst="downArrow">
            <a:avLst>
              <a:gd name="adj1" fmla="val 67093"/>
              <a:gd name="adj2" fmla="val 64051"/>
            </a:avLst>
          </a:prstGeom>
          <a:gradFill rotWithShape="1">
            <a:gsLst>
              <a:gs pos="0">
                <a:schemeClr val="bg2">
                  <a:gamma/>
                  <a:tint val="63529"/>
                  <a:invGamma/>
                  <a:alpha val="1200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9" name="AutoShape 15"/>
          <p:cNvSpPr>
            <a:spLocks noChangeArrowheads="1"/>
          </p:cNvSpPr>
          <p:nvPr/>
        </p:nvSpPr>
        <p:spPr bwMode="gray">
          <a:xfrm>
            <a:off x="428350" y="536780"/>
            <a:ext cx="3320967" cy="695544"/>
          </a:xfrm>
          <a:prstGeom prst="can">
            <a:avLst>
              <a:gd name="adj" fmla="val 27866"/>
            </a:avLst>
          </a:prstGeom>
          <a:gradFill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4114" name="Text Box 17"/>
          <p:cNvSpPr txBox="1">
            <a:spLocks noChangeArrowheads="1"/>
          </p:cNvSpPr>
          <p:nvPr/>
        </p:nvSpPr>
        <p:spPr bwMode="gray">
          <a:xfrm>
            <a:off x="323528" y="483518"/>
            <a:ext cx="3547741" cy="75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643" tIns="40822" rIns="81643" bIns="40822">
            <a:spAutoFit/>
          </a:bodyPr>
          <a:lstStyle/>
          <a:p>
            <a:pPr algn="ctr" eaLnBrk="0" hangingPunct="0"/>
            <a:r>
              <a:rPr lang="ru-RU" sz="2200" b="1" dirty="0">
                <a:solidFill>
                  <a:schemeClr val="bg1"/>
                </a:solidFill>
              </a:rPr>
              <a:t>Контингент на 01.09.201</a:t>
            </a:r>
            <a:r>
              <a:rPr lang="en-US" sz="2200" b="1" dirty="0">
                <a:solidFill>
                  <a:schemeClr val="bg1"/>
                </a:solidFill>
              </a:rPr>
              <a:t>4</a:t>
            </a:r>
            <a:r>
              <a:rPr lang="ru-RU" sz="2200" b="1" dirty="0">
                <a:solidFill>
                  <a:schemeClr val="bg1"/>
                </a:solidFill>
              </a:rPr>
              <a:t>-</a:t>
            </a:r>
            <a:r>
              <a:rPr lang="en-US" sz="2200" b="1" dirty="0">
                <a:solidFill>
                  <a:schemeClr val="bg1"/>
                </a:solidFill>
              </a:rPr>
              <a:t>2200</a:t>
            </a:r>
            <a:r>
              <a:rPr lang="ru-RU" sz="2200" b="1" dirty="0">
                <a:solidFill>
                  <a:schemeClr val="bg1"/>
                </a:solidFill>
              </a:rPr>
              <a:t> </a:t>
            </a:r>
            <a:r>
              <a:rPr lang="ru-RU" sz="1400" b="1" dirty="0">
                <a:solidFill>
                  <a:schemeClr val="bg1"/>
                </a:solidFill>
              </a:rPr>
              <a:t>(бюджет)</a:t>
            </a:r>
          </a:p>
        </p:txBody>
      </p:sp>
      <p:sp>
        <p:nvSpPr>
          <p:cNvPr id="33" name="AutoShape 14"/>
          <p:cNvSpPr>
            <a:spLocks noChangeArrowheads="1"/>
          </p:cNvSpPr>
          <p:nvPr/>
        </p:nvSpPr>
        <p:spPr bwMode="gray">
          <a:xfrm>
            <a:off x="4001287" y="481338"/>
            <a:ext cx="856699" cy="750986"/>
          </a:xfrm>
          <a:prstGeom prst="rightArrow">
            <a:avLst>
              <a:gd name="adj1" fmla="val 67750"/>
              <a:gd name="adj2" fmla="val 66167"/>
            </a:avLst>
          </a:prstGeom>
          <a:gradFill rotWithShape="1">
            <a:gsLst>
              <a:gs pos="0">
                <a:schemeClr val="bg2">
                  <a:gamma/>
                  <a:shade val="46275"/>
                  <a:invGamma/>
                  <a:alpha val="12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35" name="Text Box 11"/>
          <p:cNvSpPr txBox="1">
            <a:spLocks noChangeArrowheads="1"/>
          </p:cNvSpPr>
          <p:nvPr/>
        </p:nvSpPr>
        <p:spPr bwMode="auto">
          <a:xfrm>
            <a:off x="5001609" y="642623"/>
            <a:ext cx="3285692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1643" tIns="40822" rIns="81643" bIns="40822">
            <a:spAutoFit/>
          </a:bodyPr>
          <a:lstStyle/>
          <a:p>
            <a:pPr algn="ctr" eaLnBrk="0" hangingPunct="0">
              <a:defRPr/>
            </a:pPr>
            <a:r>
              <a:rPr lang="ru-RU" b="1" dirty="0">
                <a:latin typeface="+mj-lt"/>
              </a:rPr>
              <a:t>Выбыло </a:t>
            </a:r>
            <a:r>
              <a:rPr lang="ru-RU" b="1" dirty="0" smtClean="0">
                <a:latin typeface="+mj-lt"/>
              </a:rPr>
              <a:t>172 </a:t>
            </a:r>
            <a:r>
              <a:rPr lang="ru-RU" b="1" dirty="0">
                <a:latin typeface="+mj-lt"/>
              </a:rPr>
              <a:t>чел;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 rot="10800000" flipV="1">
            <a:off x="3787113" y="1232324"/>
            <a:ext cx="1642846" cy="428415"/>
          </a:xfrm>
          <a:prstGeom prst="straightConnector1">
            <a:avLst/>
          </a:prstGeom>
          <a:ln w="666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utoShape 5"/>
          <p:cNvSpPr>
            <a:spLocks noChangeArrowheads="1"/>
          </p:cNvSpPr>
          <p:nvPr/>
        </p:nvSpPr>
        <p:spPr bwMode="gray">
          <a:xfrm>
            <a:off x="5004048" y="1275606"/>
            <a:ext cx="3285692" cy="589701"/>
          </a:xfrm>
          <a:prstGeom prst="can">
            <a:avLst>
              <a:gd name="adj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4913419" y="1549855"/>
            <a:ext cx="3285692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1643" tIns="40822" rIns="81643" bIns="40822">
            <a:spAutoFit/>
          </a:bodyPr>
          <a:lstStyle/>
          <a:p>
            <a:pPr algn="ctr" eaLnBrk="0" hangingPunct="0">
              <a:defRPr/>
            </a:pPr>
            <a:r>
              <a:rPr lang="ru-RU" b="1" dirty="0">
                <a:latin typeface="+mj-lt"/>
              </a:rPr>
              <a:t>Зачислено </a:t>
            </a:r>
            <a:r>
              <a:rPr lang="ru-RU" b="1" dirty="0" smtClean="0">
                <a:latin typeface="+mj-lt"/>
              </a:rPr>
              <a:t>34 </a:t>
            </a:r>
            <a:r>
              <a:rPr lang="ru-RU" b="1" dirty="0">
                <a:latin typeface="+mj-lt"/>
              </a:rPr>
              <a:t>чел;</a:t>
            </a:r>
          </a:p>
        </p:txBody>
      </p:sp>
      <p:sp>
        <p:nvSpPr>
          <p:cNvPr id="25" name="AutoShape 15"/>
          <p:cNvSpPr>
            <a:spLocks noChangeArrowheads="1"/>
          </p:cNvSpPr>
          <p:nvPr/>
        </p:nvSpPr>
        <p:spPr bwMode="gray">
          <a:xfrm>
            <a:off x="395536" y="3939902"/>
            <a:ext cx="3331046" cy="921911"/>
          </a:xfrm>
          <a:prstGeom prst="can">
            <a:avLst>
              <a:gd name="adj" fmla="val 2786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r>
              <a:rPr lang="ru-RU" sz="2200" b="1" dirty="0" smtClean="0">
                <a:solidFill>
                  <a:schemeClr val="bg1"/>
                </a:solidFill>
              </a:rPr>
              <a:t>Контингент на 01.09.2015</a:t>
            </a:r>
            <a:endParaRPr lang="ru-RU" sz="1400" b="1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</a:rPr>
              <a:t>91 группа = 2420 чел</a:t>
            </a:r>
            <a:r>
              <a:rPr lang="ru-RU" sz="1400" dirty="0" smtClean="0">
                <a:solidFill>
                  <a:schemeClr val="bg1"/>
                </a:solidFill>
              </a:rPr>
              <a:t> </a:t>
            </a:r>
            <a:endParaRPr lang="ru-RU" sz="1400" dirty="0"/>
          </a:p>
        </p:txBody>
      </p:sp>
      <p:sp>
        <p:nvSpPr>
          <p:cNvPr id="26" name="AutoShape 15"/>
          <p:cNvSpPr>
            <a:spLocks noChangeArrowheads="1"/>
          </p:cNvSpPr>
          <p:nvPr/>
        </p:nvSpPr>
        <p:spPr bwMode="gray">
          <a:xfrm>
            <a:off x="395536" y="2211710"/>
            <a:ext cx="3331046" cy="921911"/>
          </a:xfrm>
          <a:prstGeom prst="can">
            <a:avLst>
              <a:gd name="adj" fmla="val 27866"/>
            </a:avLst>
          </a:prstGeom>
          <a:gradFill rotWithShape="1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</a:rPr>
              <a:t>ВЫПУСК 2015 – 606 чел</a:t>
            </a:r>
            <a:endParaRPr lang="ru-RU" sz="1400" b="1" dirty="0" smtClean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2400" b="1" i="1" dirty="0" smtClean="0">
                <a:solidFill>
                  <a:schemeClr val="bg1"/>
                </a:solidFill>
              </a:rPr>
              <a:t>585 </a:t>
            </a:r>
            <a:r>
              <a:rPr lang="ru-RU" sz="1400" dirty="0">
                <a:solidFill>
                  <a:schemeClr val="bg1"/>
                </a:solidFill>
              </a:rPr>
              <a:t>(бюджет</a:t>
            </a:r>
            <a:r>
              <a:rPr lang="ru-RU" sz="1400" dirty="0" smtClean="0">
                <a:solidFill>
                  <a:schemeClr val="bg1"/>
                </a:solidFill>
              </a:rPr>
              <a:t>) + </a:t>
            </a:r>
            <a:r>
              <a:rPr lang="ru-RU" sz="2400" b="1" i="1" dirty="0" smtClean="0">
                <a:solidFill>
                  <a:schemeClr val="bg1"/>
                </a:solidFill>
              </a:rPr>
              <a:t>9</a:t>
            </a:r>
            <a:r>
              <a:rPr lang="ru-RU" sz="1400" b="1" dirty="0" smtClean="0">
                <a:solidFill>
                  <a:schemeClr val="bg1"/>
                </a:solidFill>
              </a:rPr>
              <a:t> </a:t>
            </a:r>
            <a:r>
              <a:rPr lang="ru-RU" sz="1400" dirty="0" smtClean="0">
                <a:solidFill>
                  <a:schemeClr val="bg1"/>
                </a:solidFill>
              </a:rPr>
              <a:t>дог + </a:t>
            </a:r>
            <a:r>
              <a:rPr lang="ru-RU" sz="2400" b="1" i="1" dirty="0" smtClean="0">
                <a:solidFill>
                  <a:schemeClr val="bg1"/>
                </a:solidFill>
              </a:rPr>
              <a:t>12 </a:t>
            </a:r>
            <a:r>
              <a:rPr lang="ru-RU" sz="1400" dirty="0" smtClean="0">
                <a:solidFill>
                  <a:schemeClr val="bg1"/>
                </a:solidFill>
              </a:rPr>
              <a:t>заочное</a:t>
            </a:r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2200" b="1" dirty="0" smtClean="0">
                <a:latin typeface="Segoe Script" panose="020B0504020000000003" pitchFamily="34" charset="0"/>
              </a:rPr>
              <a:t>Основные причины отчислений </a:t>
            </a:r>
            <a:br>
              <a:rPr lang="ru-RU" sz="2200" b="1" dirty="0" smtClean="0">
                <a:latin typeface="Segoe Script" panose="020B0504020000000003" pitchFamily="34" charset="0"/>
              </a:rPr>
            </a:br>
            <a:r>
              <a:rPr lang="ru-RU" sz="2200" b="1" dirty="0" smtClean="0">
                <a:latin typeface="Segoe Script" panose="020B0504020000000003" pitchFamily="34" charset="0"/>
              </a:rPr>
              <a:t>(за 2014-2015 уч. год)</a:t>
            </a:r>
            <a:endParaRPr lang="en-US" sz="2200" b="1" dirty="0" smtClean="0">
              <a:latin typeface="Segoe Script" panose="020B0504020000000003" pitchFamily="34" charset="0"/>
            </a:endParaRPr>
          </a:p>
        </p:txBody>
      </p:sp>
      <p:sp>
        <p:nvSpPr>
          <p:cNvPr id="51203" name="AutoShape 3"/>
          <p:cNvSpPr>
            <a:spLocks noChangeArrowheads="1"/>
          </p:cNvSpPr>
          <p:nvPr/>
        </p:nvSpPr>
        <p:spPr bwMode="gray">
          <a:xfrm rot="17973186">
            <a:off x="4866760" y="1712422"/>
            <a:ext cx="594741" cy="289767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04" name="AutoShape 4"/>
          <p:cNvSpPr>
            <a:spLocks noChangeArrowheads="1"/>
          </p:cNvSpPr>
          <p:nvPr/>
        </p:nvSpPr>
        <p:spPr bwMode="gray">
          <a:xfrm rot="3465783">
            <a:off x="4866760" y="3335359"/>
            <a:ext cx="594741" cy="289767"/>
          </a:xfrm>
          <a:prstGeom prst="rightArrow">
            <a:avLst>
              <a:gd name="adj1" fmla="val 35167"/>
              <a:gd name="adj2" fmla="val 111028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05" name="AutoShape 5"/>
          <p:cNvSpPr>
            <a:spLocks noChangeArrowheads="1"/>
          </p:cNvSpPr>
          <p:nvPr/>
        </p:nvSpPr>
        <p:spPr bwMode="gray">
          <a:xfrm rot="14369022">
            <a:off x="3648484" y="1769124"/>
            <a:ext cx="592221" cy="289767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06" name="AutoShape 6"/>
          <p:cNvSpPr>
            <a:spLocks noChangeArrowheads="1"/>
          </p:cNvSpPr>
          <p:nvPr/>
        </p:nvSpPr>
        <p:spPr bwMode="gray">
          <a:xfrm rot="7535209">
            <a:off x="3609428" y="3310159"/>
            <a:ext cx="594741" cy="289765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07" name="AutoShape 7"/>
          <p:cNvSpPr>
            <a:spLocks noChangeArrowheads="1"/>
          </p:cNvSpPr>
          <p:nvPr/>
        </p:nvSpPr>
        <p:spPr bwMode="gray">
          <a:xfrm>
            <a:off x="5346809" y="2593172"/>
            <a:ext cx="791186" cy="216728"/>
          </a:xfrm>
          <a:prstGeom prst="rightArrow">
            <a:avLst>
              <a:gd name="adj1" fmla="val 35167"/>
              <a:gd name="adj2" fmla="val 111029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08" name="AutoShape 8"/>
          <p:cNvSpPr>
            <a:spLocks noChangeArrowheads="1"/>
          </p:cNvSpPr>
          <p:nvPr/>
        </p:nvSpPr>
        <p:spPr bwMode="gray">
          <a:xfrm rot="10800000">
            <a:off x="2937974" y="2590651"/>
            <a:ext cx="861738" cy="216728"/>
          </a:xfrm>
          <a:prstGeom prst="rightArrow">
            <a:avLst>
              <a:gd name="adj1" fmla="val 35167"/>
              <a:gd name="adj2" fmla="val 121041"/>
            </a:avLst>
          </a:prstGeom>
          <a:gradFill rotWithShape="1">
            <a:gsLst>
              <a:gs pos="0">
                <a:schemeClr val="tx2">
                  <a:gamma/>
                  <a:shade val="89020"/>
                  <a:invGamma/>
                  <a:alpha val="0"/>
                </a:schemeClr>
              </a:gs>
              <a:gs pos="100000">
                <a:schemeClr val="tx2"/>
              </a:gs>
            </a:gsLst>
            <a:lin ang="0" scaled="1"/>
          </a:gradFill>
          <a:ln w="0" algn="ctr">
            <a:noFill/>
            <a:miter lim="800000"/>
            <a:headEnd/>
            <a:tailEnd/>
          </a:ln>
          <a:effectLst/>
        </p:spPr>
        <p:txBody>
          <a:bodyPr wrap="none" lIns="81643" tIns="40822" rIns="81643" bIns="40822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9" name="Oval 9"/>
          <p:cNvSpPr>
            <a:spLocks noChangeArrowheads="1"/>
          </p:cNvSpPr>
          <p:nvPr/>
        </p:nvSpPr>
        <p:spPr bwMode="gray">
          <a:xfrm>
            <a:off x="2683484" y="2419833"/>
            <a:ext cx="3741757" cy="505441"/>
          </a:xfrm>
          <a:prstGeom prst="ellipse">
            <a:avLst/>
          </a:prstGeom>
          <a:noFill/>
          <a:ln w="38100" algn="ctr">
            <a:solidFill>
              <a:schemeClr val="tx2"/>
            </a:solidFill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215140" y="1312967"/>
            <a:ext cx="564413" cy="347772"/>
            <a:chOff x="1973" y="1706"/>
            <a:chExt cx="227" cy="227"/>
          </a:xfrm>
        </p:grpSpPr>
        <p:sp>
          <p:nvSpPr>
            <p:cNvPr id="51211" name="Oval 11"/>
            <p:cNvSpPr>
              <a:spLocks noChangeArrowheads="1"/>
            </p:cNvSpPr>
            <p:nvPr/>
          </p:nvSpPr>
          <p:spPr bwMode="gray">
            <a:xfrm>
              <a:off x="1973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51212" name="Oval 12"/>
            <p:cNvSpPr>
              <a:spLocks noChangeArrowheads="1"/>
            </p:cNvSpPr>
            <p:nvPr/>
          </p:nvSpPr>
          <p:spPr bwMode="gray">
            <a:xfrm>
              <a:off x="1983" y="1726"/>
              <a:ext cx="141" cy="141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214820" y="2552850"/>
            <a:ext cx="619847" cy="448576"/>
            <a:chOff x="1565" y="2659"/>
            <a:chExt cx="227" cy="227"/>
          </a:xfrm>
        </p:grpSpPr>
        <p:sp>
          <p:nvSpPr>
            <p:cNvPr id="51214" name="Oval 14"/>
            <p:cNvSpPr>
              <a:spLocks noChangeArrowheads="1"/>
            </p:cNvSpPr>
            <p:nvPr/>
          </p:nvSpPr>
          <p:spPr bwMode="gray">
            <a:xfrm>
              <a:off x="1565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51215" name="Oval 15"/>
            <p:cNvSpPr>
              <a:spLocks noChangeArrowheads="1"/>
            </p:cNvSpPr>
            <p:nvPr/>
          </p:nvSpPr>
          <p:spPr bwMode="gray">
            <a:xfrm>
              <a:off x="1575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927895" y="3712091"/>
            <a:ext cx="771029" cy="466215"/>
            <a:chOff x="2109" y="3612"/>
            <a:chExt cx="227" cy="227"/>
          </a:xfrm>
        </p:grpSpPr>
        <p:sp>
          <p:nvSpPr>
            <p:cNvPr id="51217" name="Oval 17"/>
            <p:cNvSpPr>
              <a:spLocks noChangeArrowheads="1"/>
            </p:cNvSpPr>
            <p:nvPr/>
          </p:nvSpPr>
          <p:spPr bwMode="gray">
            <a:xfrm>
              <a:off x="2109" y="3612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51218" name="Oval 18"/>
            <p:cNvSpPr>
              <a:spLocks noChangeArrowheads="1"/>
            </p:cNvSpPr>
            <p:nvPr/>
          </p:nvSpPr>
          <p:spPr bwMode="gray">
            <a:xfrm>
              <a:off x="2119" y="3630"/>
              <a:ext cx="142" cy="141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5142713" y="1071039"/>
            <a:ext cx="1017960" cy="750986"/>
            <a:chOff x="3470" y="1706"/>
            <a:chExt cx="227" cy="227"/>
          </a:xfrm>
        </p:grpSpPr>
        <p:sp>
          <p:nvSpPr>
            <p:cNvPr id="51220" name="Oval 20"/>
            <p:cNvSpPr>
              <a:spLocks noChangeArrowheads="1"/>
            </p:cNvSpPr>
            <p:nvPr/>
          </p:nvSpPr>
          <p:spPr bwMode="gray">
            <a:xfrm>
              <a:off x="3470" y="1706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51221" name="Oval 21"/>
            <p:cNvSpPr>
              <a:spLocks noChangeArrowheads="1"/>
            </p:cNvSpPr>
            <p:nvPr/>
          </p:nvSpPr>
          <p:spPr bwMode="gray">
            <a:xfrm>
              <a:off x="3480" y="1725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216107" y="2250440"/>
            <a:ext cx="1070873" cy="750986"/>
            <a:chOff x="3923" y="2659"/>
            <a:chExt cx="227" cy="227"/>
          </a:xfrm>
        </p:grpSpPr>
        <p:sp>
          <p:nvSpPr>
            <p:cNvPr id="51223" name="Oval 23"/>
            <p:cNvSpPr>
              <a:spLocks noChangeArrowheads="1"/>
            </p:cNvSpPr>
            <p:nvPr/>
          </p:nvSpPr>
          <p:spPr bwMode="gray">
            <a:xfrm>
              <a:off x="3923" y="2659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51224" name="Oval 24"/>
            <p:cNvSpPr>
              <a:spLocks noChangeArrowheads="1"/>
            </p:cNvSpPr>
            <p:nvPr/>
          </p:nvSpPr>
          <p:spPr bwMode="gray">
            <a:xfrm>
              <a:off x="3933" y="2678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grpSp>
        <p:nvGrpSpPr>
          <p:cNvPr id="7" name="Group 25"/>
          <p:cNvGrpSpPr>
            <a:grpSpLocks/>
          </p:cNvGrpSpPr>
          <p:nvPr/>
        </p:nvGrpSpPr>
        <p:grpSpPr bwMode="auto">
          <a:xfrm>
            <a:off x="5324132" y="3754932"/>
            <a:ext cx="748351" cy="531739"/>
            <a:chOff x="3515" y="3521"/>
            <a:chExt cx="227" cy="227"/>
          </a:xfrm>
        </p:grpSpPr>
        <p:sp>
          <p:nvSpPr>
            <p:cNvPr id="51226" name="Oval 26"/>
            <p:cNvSpPr>
              <a:spLocks noChangeArrowheads="1"/>
            </p:cNvSpPr>
            <p:nvPr/>
          </p:nvSpPr>
          <p:spPr bwMode="gray">
            <a:xfrm>
              <a:off x="3515" y="3521"/>
              <a:ext cx="227" cy="2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/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51227" name="Oval 27"/>
            <p:cNvSpPr>
              <a:spLocks noChangeArrowheads="1"/>
            </p:cNvSpPr>
            <p:nvPr/>
          </p:nvSpPr>
          <p:spPr bwMode="gray">
            <a:xfrm>
              <a:off x="3525" y="3540"/>
              <a:ext cx="141" cy="142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33725"/>
                    <a:invGamma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</p:grpSp>
      <p:sp>
        <p:nvSpPr>
          <p:cNvPr id="51228" name="Oval 28"/>
          <p:cNvSpPr>
            <a:spLocks noChangeArrowheads="1"/>
          </p:cNvSpPr>
          <p:nvPr/>
        </p:nvSpPr>
        <p:spPr bwMode="gray">
          <a:xfrm>
            <a:off x="3615773" y="2458893"/>
            <a:ext cx="231944" cy="505441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lIns="81643" tIns="40822" rIns="81643" bIns="40822" anchor="ctr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29" name="Oval 29"/>
          <p:cNvSpPr>
            <a:spLocks noChangeArrowheads="1"/>
          </p:cNvSpPr>
          <p:nvPr/>
        </p:nvSpPr>
        <p:spPr bwMode="gray">
          <a:xfrm>
            <a:off x="3608213" y="2447554"/>
            <a:ext cx="231944" cy="505441"/>
          </a:xfrm>
          <a:prstGeom prst="ellipse">
            <a:avLst/>
          </a:prstGeom>
          <a:gradFill rotWithShape="1">
            <a:gsLst>
              <a:gs pos="0">
                <a:schemeClr val="hlink">
                  <a:alpha val="32001"/>
                </a:schemeClr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wrap="none" lIns="81643" tIns="40822" rIns="81643" bIns="40822" anchor="ctr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30" name="Oval 30"/>
          <p:cNvSpPr>
            <a:spLocks noChangeArrowheads="1"/>
          </p:cNvSpPr>
          <p:nvPr/>
        </p:nvSpPr>
        <p:spPr bwMode="gray">
          <a:xfrm>
            <a:off x="3741759" y="2458893"/>
            <a:ext cx="1690719" cy="505441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54118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54118"/>
                  <a:invGamma/>
                </a:schemeClr>
              </a:gs>
            </a:gsLst>
            <a:lin ang="18900000" scaled="1"/>
          </a:gradFill>
          <a:ln w="38100" algn="ctr">
            <a:noFill/>
            <a:round/>
            <a:headEnd/>
            <a:tailEnd/>
          </a:ln>
          <a:effectLst/>
        </p:spPr>
        <p:txBody>
          <a:bodyPr lIns="81643" tIns="40822" rIns="81643" bIns="40822" anchor="ctr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51231" name="Oval 31"/>
          <p:cNvSpPr>
            <a:spLocks noChangeArrowheads="1"/>
          </p:cNvSpPr>
          <p:nvPr/>
        </p:nvSpPr>
        <p:spPr bwMode="gray">
          <a:xfrm>
            <a:off x="3724121" y="2438733"/>
            <a:ext cx="1690721" cy="505441"/>
          </a:xfrm>
          <a:prstGeom prst="ellipse">
            <a:avLst/>
          </a:prstGeom>
          <a:gradFill rotWithShape="1">
            <a:gsLst>
              <a:gs pos="0">
                <a:schemeClr val="hlink">
                  <a:gamma/>
                  <a:shade val="63529"/>
                  <a:invGamma/>
                </a:schemeClr>
              </a:gs>
              <a:gs pos="100000">
                <a:schemeClr val="hlink">
                  <a:alpha val="0"/>
                </a:scheme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  <a:effectLst/>
        </p:spPr>
        <p:txBody>
          <a:bodyPr lIns="81643" tIns="40822" rIns="81643" bIns="40822" anchor="ctr">
            <a:spAutoFit/>
          </a:bodyPr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3824908" y="2154676"/>
            <a:ext cx="1524421" cy="1106318"/>
            <a:chOff x="2410" y="1810"/>
            <a:chExt cx="959" cy="928"/>
          </a:xfrm>
        </p:grpSpPr>
        <p:sp>
          <p:nvSpPr>
            <p:cNvPr id="5156" name="Oval 32"/>
            <p:cNvSpPr>
              <a:spLocks noChangeArrowheads="1"/>
            </p:cNvSpPr>
            <p:nvPr/>
          </p:nvSpPr>
          <p:spPr bwMode="gray">
            <a:xfrm>
              <a:off x="2410" y="2059"/>
              <a:ext cx="959" cy="436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5157" name="Oval 33"/>
            <p:cNvSpPr>
              <a:spLocks noChangeArrowheads="1"/>
            </p:cNvSpPr>
            <p:nvPr/>
          </p:nvSpPr>
          <p:spPr bwMode="gray">
            <a:xfrm>
              <a:off x="2424" y="1810"/>
              <a:ext cx="927" cy="928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158" name="Oval 34"/>
            <p:cNvSpPr>
              <a:spLocks noChangeArrowheads="1"/>
            </p:cNvSpPr>
            <p:nvPr/>
          </p:nvSpPr>
          <p:spPr bwMode="gray">
            <a:xfrm>
              <a:off x="2435" y="1816"/>
              <a:ext cx="906" cy="90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159" name="Oval 35"/>
            <p:cNvSpPr>
              <a:spLocks noChangeArrowheads="1"/>
            </p:cNvSpPr>
            <p:nvPr/>
          </p:nvSpPr>
          <p:spPr bwMode="gray">
            <a:xfrm>
              <a:off x="2445" y="1825"/>
              <a:ext cx="861" cy="845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5160" name="Oval 36"/>
            <p:cNvSpPr>
              <a:spLocks noChangeArrowheads="1"/>
            </p:cNvSpPr>
            <p:nvPr/>
          </p:nvSpPr>
          <p:spPr bwMode="gray">
            <a:xfrm>
              <a:off x="2496" y="1848"/>
              <a:ext cx="765" cy="687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5141" name="Text Box 37"/>
          <p:cNvSpPr txBox="1">
            <a:spLocks noChangeArrowheads="1"/>
          </p:cNvSpPr>
          <p:nvPr/>
        </p:nvSpPr>
        <p:spPr bwMode="auto">
          <a:xfrm>
            <a:off x="3926107" y="2507488"/>
            <a:ext cx="1309425" cy="4671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algn="ctr" eaLnBrk="0" hangingPunct="0"/>
            <a:r>
              <a:rPr lang="ru-RU" sz="2500" b="1" dirty="0" smtClean="0">
                <a:solidFill>
                  <a:srgbClr val="000000"/>
                </a:solidFill>
              </a:rPr>
              <a:t>172 </a:t>
            </a:r>
            <a:r>
              <a:rPr lang="ru-RU" sz="2500" b="1" dirty="0">
                <a:solidFill>
                  <a:srgbClr val="000000"/>
                </a:solidFill>
              </a:rPr>
              <a:t>чел</a:t>
            </a:r>
            <a:r>
              <a:rPr lang="ru-RU" sz="2500" dirty="0">
                <a:solidFill>
                  <a:srgbClr val="000000"/>
                </a:solidFill>
              </a:rPr>
              <a:t>.</a:t>
            </a:r>
            <a:endParaRPr lang="en-US" sz="2500" dirty="0">
              <a:solidFill>
                <a:srgbClr val="000000"/>
              </a:solidFill>
            </a:endParaRPr>
          </a:p>
        </p:txBody>
      </p:sp>
      <p:sp>
        <p:nvSpPr>
          <p:cNvPr id="5142" name="Text Box 38"/>
          <p:cNvSpPr txBox="1">
            <a:spLocks noChangeArrowheads="1"/>
          </p:cNvSpPr>
          <p:nvPr/>
        </p:nvSpPr>
        <p:spPr bwMode="auto">
          <a:xfrm>
            <a:off x="5356888" y="1232323"/>
            <a:ext cx="2072903" cy="297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ru-RU" sz="1400" b="1" dirty="0" smtClean="0"/>
              <a:t>52 </a:t>
            </a:r>
            <a:r>
              <a:rPr lang="ru-RU" sz="1400" b="1" dirty="0"/>
              <a:t>чел   неуспеваемость</a:t>
            </a:r>
            <a:endParaRPr lang="en-US" sz="1400" b="1" dirty="0"/>
          </a:p>
        </p:txBody>
      </p:sp>
      <p:sp>
        <p:nvSpPr>
          <p:cNvPr id="5143" name="Text Box 39"/>
          <p:cNvSpPr txBox="1">
            <a:spLocks noChangeArrowheads="1"/>
          </p:cNvSpPr>
          <p:nvPr/>
        </p:nvSpPr>
        <p:spPr bwMode="auto">
          <a:xfrm>
            <a:off x="842398" y="1340686"/>
            <a:ext cx="2982511" cy="297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algn="r" eaLnBrk="0" hangingPunct="0"/>
            <a:r>
              <a:rPr lang="ru-RU" sz="1400" b="1" dirty="0"/>
              <a:t>перемена места жительства </a:t>
            </a:r>
            <a:r>
              <a:rPr lang="ru-RU" sz="1400" b="1" dirty="0" smtClean="0"/>
              <a:t>18 </a:t>
            </a:r>
            <a:r>
              <a:rPr lang="ru-RU" sz="1400" b="1" dirty="0"/>
              <a:t>чел</a:t>
            </a:r>
            <a:endParaRPr lang="en-US" sz="1400" b="1" dirty="0"/>
          </a:p>
        </p:txBody>
      </p:sp>
      <p:sp>
        <p:nvSpPr>
          <p:cNvPr id="5144" name="Text Box 40"/>
          <p:cNvSpPr txBox="1">
            <a:spLocks noChangeArrowheads="1"/>
          </p:cNvSpPr>
          <p:nvPr/>
        </p:nvSpPr>
        <p:spPr bwMode="auto">
          <a:xfrm>
            <a:off x="6216107" y="2517568"/>
            <a:ext cx="2556946" cy="297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ru-RU" sz="1400" b="1" dirty="0" smtClean="0"/>
              <a:t>23 </a:t>
            </a:r>
            <a:r>
              <a:rPr lang="ru-RU" sz="1400" b="1" dirty="0"/>
              <a:t>чел. поступление в др. ОУ </a:t>
            </a:r>
            <a:endParaRPr lang="en-US" sz="1400" b="1" dirty="0"/>
          </a:p>
        </p:txBody>
      </p:sp>
      <p:sp>
        <p:nvSpPr>
          <p:cNvPr id="5145" name="Text Box 41"/>
          <p:cNvSpPr txBox="1">
            <a:spLocks noChangeArrowheads="1"/>
          </p:cNvSpPr>
          <p:nvPr/>
        </p:nvSpPr>
        <p:spPr bwMode="auto">
          <a:xfrm>
            <a:off x="5500512" y="3911176"/>
            <a:ext cx="2995848" cy="297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ru-RU" sz="1400" b="1" dirty="0" smtClean="0"/>
              <a:t>11 </a:t>
            </a:r>
            <a:r>
              <a:rPr lang="ru-RU" sz="1400" b="1" dirty="0"/>
              <a:t>чел. невыход из </a:t>
            </a:r>
            <a:r>
              <a:rPr lang="ru-RU" sz="1400" b="1" dirty="0" err="1"/>
              <a:t>академ</a:t>
            </a:r>
            <a:r>
              <a:rPr lang="ru-RU" sz="1400" b="1" dirty="0"/>
              <a:t>. отпуска</a:t>
            </a:r>
            <a:endParaRPr lang="en-US" sz="1400" b="1" dirty="0"/>
          </a:p>
        </p:txBody>
      </p:sp>
      <p:sp>
        <p:nvSpPr>
          <p:cNvPr id="5146" name="Text Box 42"/>
          <p:cNvSpPr txBox="1">
            <a:spLocks noChangeArrowheads="1"/>
          </p:cNvSpPr>
          <p:nvPr/>
        </p:nvSpPr>
        <p:spPr bwMode="auto">
          <a:xfrm>
            <a:off x="488939" y="2625931"/>
            <a:ext cx="2338168" cy="297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algn="r" eaLnBrk="0" hangingPunct="0"/>
            <a:r>
              <a:rPr lang="ru-RU" sz="1400" b="1" dirty="0"/>
              <a:t>сем. обстоятельства </a:t>
            </a:r>
            <a:r>
              <a:rPr lang="ru-RU" sz="1400" b="1" dirty="0" smtClean="0"/>
              <a:t>16 </a:t>
            </a:r>
            <a:r>
              <a:rPr lang="ru-RU" sz="1400" b="1" dirty="0"/>
              <a:t>чел</a:t>
            </a:r>
            <a:endParaRPr lang="en-US" sz="1400" b="1" dirty="0"/>
          </a:p>
        </p:txBody>
      </p:sp>
      <p:sp>
        <p:nvSpPr>
          <p:cNvPr id="5147" name="Text Box 43"/>
          <p:cNvSpPr txBox="1">
            <a:spLocks noChangeArrowheads="1"/>
          </p:cNvSpPr>
          <p:nvPr/>
        </p:nvSpPr>
        <p:spPr bwMode="auto">
          <a:xfrm>
            <a:off x="1624178" y="3802813"/>
            <a:ext cx="2102462" cy="297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algn="r" eaLnBrk="0" hangingPunct="0"/>
            <a:r>
              <a:rPr lang="ru-RU" sz="1400" b="1" dirty="0"/>
              <a:t>трудоустройство </a:t>
            </a:r>
            <a:r>
              <a:rPr lang="ru-RU" sz="1400" b="1" dirty="0" smtClean="0"/>
              <a:t>43 </a:t>
            </a:r>
            <a:r>
              <a:rPr lang="ru-RU" sz="1400" b="1" dirty="0"/>
              <a:t>чел.</a:t>
            </a:r>
            <a:endParaRPr lang="en-US" sz="1400" b="1" dirty="0"/>
          </a:p>
        </p:txBody>
      </p:sp>
      <p:grpSp>
        <p:nvGrpSpPr>
          <p:cNvPr id="9" name="Group 11"/>
          <p:cNvGrpSpPr>
            <a:grpSpLocks/>
          </p:cNvGrpSpPr>
          <p:nvPr/>
        </p:nvGrpSpPr>
        <p:grpSpPr bwMode="auto">
          <a:xfrm>
            <a:off x="249452" y="4339591"/>
            <a:ext cx="3419235" cy="624982"/>
            <a:chOff x="1997" y="1314"/>
            <a:chExt cx="1889" cy="1009"/>
          </a:xfrm>
        </p:grpSpPr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51" name="Oval 13"/>
              <p:cNvSpPr>
                <a:spLocks noChangeArrowheads="1"/>
              </p:cNvSpPr>
              <p:nvPr/>
            </p:nvSpPr>
            <p:spPr bwMode="gray">
              <a:xfrm>
                <a:off x="1994" y="1056"/>
                <a:ext cx="1905" cy="908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  <p:sp>
            <p:nvSpPr>
              <p:cNvPr id="52" name="Oval 14"/>
              <p:cNvSpPr>
                <a:spLocks noChangeArrowheads="1"/>
              </p:cNvSpPr>
              <p:nvPr/>
            </p:nvSpPr>
            <p:spPr bwMode="gray">
              <a:xfrm>
                <a:off x="1973" y="1026"/>
                <a:ext cx="1905" cy="90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  <p:sp>
          <p:nvSpPr>
            <p:cNvPr id="47" name="Oval 15"/>
            <p:cNvSpPr>
              <a:spLocks noChangeArrowheads="1"/>
            </p:cNvSpPr>
            <p:nvPr/>
          </p:nvSpPr>
          <p:spPr bwMode="gray">
            <a:xfrm>
              <a:off x="2086" y="1314"/>
              <a:ext cx="1691" cy="84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48" name="Oval 16"/>
            <p:cNvSpPr>
              <a:spLocks noChangeArrowheads="1"/>
            </p:cNvSpPr>
            <p:nvPr/>
          </p:nvSpPr>
          <p:spPr bwMode="gray">
            <a:xfrm>
              <a:off x="2108" y="1318"/>
              <a:ext cx="1648" cy="826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49" name="Oval 17"/>
            <p:cNvSpPr>
              <a:spLocks noChangeArrowheads="1"/>
            </p:cNvSpPr>
            <p:nvPr/>
          </p:nvSpPr>
          <p:spPr bwMode="gray">
            <a:xfrm>
              <a:off x="2078" y="1366"/>
              <a:ext cx="1570" cy="769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>
                <a:defRPr/>
              </a:pPr>
              <a:endParaRPr lang="ru-RU">
                <a:latin typeface="Arial" charset="0"/>
              </a:endParaRPr>
            </a:p>
          </p:txBody>
        </p:sp>
        <p:sp>
          <p:nvSpPr>
            <p:cNvPr id="50" name="Oval 18"/>
            <p:cNvSpPr>
              <a:spLocks noChangeArrowheads="1"/>
            </p:cNvSpPr>
            <p:nvPr/>
          </p:nvSpPr>
          <p:spPr bwMode="gray">
            <a:xfrm>
              <a:off x="2237" y="1366"/>
              <a:ext cx="1381" cy="627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r>
                <a:rPr lang="ru-RU" b="1" dirty="0">
                  <a:latin typeface="Arial" charset="0"/>
                </a:rPr>
                <a:t>Др. причины – 9 чел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653" y="57963"/>
            <a:ext cx="7619579" cy="420854"/>
          </a:xfrm>
          <a:ln>
            <a:solidFill>
              <a:schemeClr val="tx1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ru-RU" sz="2100" dirty="0" smtClean="0">
                <a:latin typeface="Segoe Script" panose="020B0504020000000003" pitchFamily="34" charset="0"/>
              </a:rPr>
              <a:t>Из общего числа выбывших:</a:t>
            </a:r>
            <a:endParaRPr lang="en-US" sz="2200" dirty="0" smtClean="0">
              <a:latin typeface="Segoe Script" panose="020B0504020000000003" pitchFamily="34" charset="0"/>
            </a:endParaRPr>
          </a:p>
        </p:txBody>
      </p:sp>
      <p:graphicFrame>
        <p:nvGraphicFramePr>
          <p:cNvPr id="56394" name="Group 74"/>
          <p:cNvGraphicFramePr>
            <a:graphicFrameLocks noGrp="1"/>
          </p:cNvGraphicFramePr>
          <p:nvPr>
            <p:ph idx="1"/>
          </p:nvPr>
        </p:nvGraphicFramePr>
        <p:xfrm>
          <a:off x="683568" y="771550"/>
          <a:ext cx="2864900" cy="3413978"/>
        </p:xfrm>
        <a:graphic>
          <a:graphicData uri="http://schemas.openxmlformats.org/drawingml/2006/table">
            <a:tbl>
              <a:tblPr/>
              <a:tblGrid>
                <a:gridCol w="1375757"/>
                <a:gridCol w="745832"/>
                <a:gridCol w="743311"/>
              </a:tblGrid>
              <a:tr h="9237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pitchFamily="34" charset="0"/>
                          <a:ea typeface="Aharoni"/>
                          <a:cs typeface="Aharoni"/>
                        </a:rPr>
                        <a:t>№ отделения</a:t>
                      </a:r>
                    </a:p>
                  </a:txBody>
                  <a:tcPr marL="91439" marR="91439" marT="34287" marB="3428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/>
                          <a:ea typeface="Aharoni"/>
                          <a:cs typeface="Aharoni"/>
                        </a:rPr>
                        <a:t>Всегочел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haroni"/>
                          <a:ea typeface="Aharoni"/>
                          <a:cs typeface="Aharoni"/>
                        </a:rPr>
                        <a:t>.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haroni"/>
                        <a:ea typeface="Aharoni"/>
                        <a:cs typeface="Aharoni"/>
                      </a:endParaRPr>
                    </a:p>
                  </a:txBody>
                  <a:tcPr marL="91439" marR="91439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2F4776"/>
                        </a:gs>
                        <a:gs pos="50000">
                          <a:srgbClr val="6699FF"/>
                        </a:gs>
                        <a:gs pos="100000">
                          <a:srgbClr val="2F4776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Aharoni"/>
                          <a:cs typeface="Aharoni"/>
                        </a:rPr>
                        <a:t>Всего%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haroni"/>
                        <a:ea typeface="Aharoni"/>
                        <a:cs typeface="Aharoni"/>
                      </a:endParaRPr>
                    </a:p>
                  </a:txBody>
                  <a:tcPr marL="91439" marR="91439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2F4776"/>
                        </a:gs>
                        <a:gs pos="50000">
                          <a:srgbClr val="6699FF"/>
                        </a:gs>
                        <a:gs pos="100000">
                          <a:srgbClr val="2F4776"/>
                        </a:gs>
                      </a:gsLst>
                      <a:lin ang="5400000" scaled="1"/>
                    </a:gradFill>
                  </a:tcPr>
                </a:tc>
              </a:tr>
              <a:tr h="3049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Туризм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folHlink"/>
                        </a:gs>
                        <a:gs pos="100000">
                          <a:srgbClr val="F0F0AC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20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6,0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3049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Гостиничный сервис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folHlink"/>
                        </a:gs>
                        <a:gs pos="100000">
                          <a:srgbClr val="F0F0AC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5,3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504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Ресторанный сервис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folHlink"/>
                        </a:gs>
                        <a:gs pos="100000">
                          <a:srgbClr val="F0F0AC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56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504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Общеобразовательная  подготовка</a:t>
                      </a: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folHlink"/>
                        </a:gs>
                        <a:gs pos="100000">
                          <a:srgbClr val="F0F0AC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30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10,2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50401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3276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Коммерции и строительства</a:t>
                      </a: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folHlink"/>
                        </a:gs>
                        <a:gs pos="100000">
                          <a:srgbClr val="F0F0AC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49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8,0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  <a:tr h="299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632769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</a:rPr>
                        <a:t>Всего</a:t>
                      </a: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91439" marR="91439" marT="34287" marB="3428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folHlink"/>
                        </a:gs>
                        <a:gs pos="100000">
                          <a:srgbClr val="F0F0AC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172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7,8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8D8D8"/>
                        </a:gs>
                        <a:gs pos="100000">
                          <a:srgbClr val="FFFFFF"/>
                        </a:gs>
                      </a:gsLst>
                      <a:lin ang="2700000" scaled="1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-8921100" y="-12851295"/>
          <a:ext cx="10643222" cy="9737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2699792" y="483518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"/>
          <p:cNvSpPr>
            <a:spLocks noChangeArrowheads="1"/>
          </p:cNvSpPr>
          <p:nvPr/>
        </p:nvSpPr>
        <p:spPr bwMode="auto">
          <a:xfrm>
            <a:off x="1282529" y="0"/>
            <a:ext cx="6256420" cy="423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5143" tIns="72571" rIns="145143" bIns="72571">
            <a:spAutoFit/>
          </a:bodyPr>
          <a:lstStyle/>
          <a:p>
            <a:pPr algn="ctr"/>
            <a:r>
              <a:rPr lang="ru-RU" b="1" dirty="0" smtClean="0">
                <a:latin typeface="Segoe Script" panose="020B0504020000000003" pitchFamily="34" charset="0"/>
              </a:rPr>
              <a:t>Отчисления </a:t>
            </a:r>
            <a:r>
              <a:rPr lang="ru-RU" b="1" dirty="0">
                <a:latin typeface="Segoe Script" panose="020B0504020000000003" pitchFamily="34" charset="0"/>
              </a:rPr>
              <a:t>по специальностям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11510"/>
            <a:ext cx="6264696" cy="43894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1282529" y="0"/>
            <a:ext cx="6256420" cy="45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45143" tIns="72571" rIns="145143" bIns="72571">
            <a:spAutoFit/>
          </a:bodyPr>
          <a:lstStyle/>
          <a:p>
            <a:pPr algn="ctr"/>
            <a:r>
              <a:rPr lang="ru-RU" sz="2000" b="1" dirty="0">
                <a:latin typeface="Segoe Script" panose="020B0504020000000003" pitchFamily="34" charset="0"/>
              </a:rPr>
              <a:t>Отчисления </a:t>
            </a:r>
            <a:r>
              <a:rPr lang="ru-RU" sz="2000" b="1" dirty="0" smtClean="0">
                <a:latin typeface="Segoe Script" panose="020B0504020000000003" pitchFamily="34" charset="0"/>
              </a:rPr>
              <a:t>по </a:t>
            </a:r>
            <a:r>
              <a:rPr lang="ru-RU" sz="2000" b="1" dirty="0">
                <a:latin typeface="Segoe Script" panose="020B0504020000000003" pitchFamily="34" charset="0"/>
              </a:rPr>
              <a:t>группам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96336467"/>
              </p:ext>
            </p:extLst>
          </p:nvPr>
        </p:nvGraphicFramePr>
        <p:xfrm>
          <a:off x="755576" y="411510"/>
          <a:ext cx="7344816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42680" y="113405"/>
            <a:ext cx="8572027" cy="7434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800" b="1" dirty="0" smtClean="0">
                <a:latin typeface="Segoe Script" panose="020B0504020000000003" pitchFamily="34" charset="0"/>
              </a:rPr>
              <a:t>Динамика отчислений за 5 лет</a:t>
            </a:r>
            <a:endParaRPr lang="en-US" sz="2800" b="1" dirty="0" smtClean="0">
              <a:latin typeface="Segoe Script" panose="020B0504020000000003" pitchFamily="34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gray">
          <a:xfrm>
            <a:off x="0" y="2444485"/>
            <a:ext cx="9144000" cy="40321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ECECEC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 anchor="ctr"/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gray">
          <a:xfrm>
            <a:off x="0" y="2464646"/>
            <a:ext cx="9144000" cy="108365"/>
          </a:xfrm>
          <a:prstGeom prst="rect">
            <a:avLst/>
          </a:prstGeom>
          <a:gradFill rotWithShape="1">
            <a:gsLst>
              <a:gs pos="0">
                <a:srgbClr val="CFCFCF"/>
              </a:gs>
              <a:gs pos="100000">
                <a:srgbClr val="5F5F5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 anchor="ctr"/>
          <a:lstStyle/>
          <a:p>
            <a:endParaRPr lang="ru-RU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427118" y="2127453"/>
            <a:ext cx="1345521" cy="819224"/>
            <a:chOff x="2789" y="1735"/>
            <a:chExt cx="847" cy="688"/>
          </a:xfrm>
        </p:grpSpPr>
        <p:sp>
          <p:nvSpPr>
            <p:cNvPr id="9267" name="Oval 13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68" name="Oval 14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69" name="Oval 15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70" name="Oval 16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71" name="Oval 17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73" name="Oval 1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74" name="Oval 2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75" name="Oval 2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76" name="Oval 22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9222" name="Oval 30"/>
          <p:cNvSpPr>
            <a:spLocks noChangeArrowheads="1"/>
          </p:cNvSpPr>
          <p:nvPr/>
        </p:nvSpPr>
        <p:spPr bwMode="gray">
          <a:xfrm>
            <a:off x="6442879" y="2272407"/>
            <a:ext cx="231944" cy="505441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0000">
                <a:srgbClr val="3399FF"/>
              </a:gs>
              <a:gs pos="100000">
                <a:srgbClr val="FFFFFF"/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wrap="none"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3" name="Oval 31"/>
          <p:cNvSpPr>
            <a:spLocks noChangeArrowheads="1"/>
          </p:cNvSpPr>
          <p:nvPr/>
        </p:nvSpPr>
        <p:spPr bwMode="gray">
          <a:xfrm>
            <a:off x="6442879" y="2272407"/>
            <a:ext cx="231944" cy="505441"/>
          </a:xfrm>
          <a:prstGeom prst="ellipse">
            <a:avLst/>
          </a:prstGeom>
          <a:gradFill rotWithShape="1">
            <a:gsLst>
              <a:gs pos="0">
                <a:srgbClr val="3399FF">
                  <a:alpha val="32001"/>
                </a:srgbClr>
              </a:gs>
              <a:gs pos="100000">
                <a:srgbClr val="000000">
                  <a:alpha val="89998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wrap="none"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4" name="Oval 32"/>
          <p:cNvSpPr>
            <a:spLocks noChangeArrowheads="1"/>
          </p:cNvSpPr>
          <p:nvPr/>
        </p:nvSpPr>
        <p:spPr bwMode="gray">
          <a:xfrm>
            <a:off x="6558786" y="2272407"/>
            <a:ext cx="1501742" cy="505441"/>
          </a:xfrm>
          <a:prstGeom prst="ellipse">
            <a:avLst/>
          </a:prstGeom>
          <a:gradFill rotWithShape="1">
            <a:gsLst>
              <a:gs pos="0">
                <a:srgbClr val="1C538A"/>
              </a:gs>
              <a:gs pos="50000">
                <a:srgbClr val="3399FF"/>
              </a:gs>
              <a:gs pos="100000">
                <a:srgbClr val="1C538A"/>
              </a:gs>
            </a:gsLst>
            <a:lin ang="18900000" scaled="1"/>
          </a:gra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5" name="Oval 33"/>
          <p:cNvSpPr>
            <a:spLocks noChangeArrowheads="1"/>
          </p:cNvSpPr>
          <p:nvPr/>
        </p:nvSpPr>
        <p:spPr bwMode="gray">
          <a:xfrm>
            <a:off x="6558786" y="2273668"/>
            <a:ext cx="1501742" cy="505441"/>
          </a:xfrm>
          <a:prstGeom prst="ellipse">
            <a:avLst/>
          </a:prstGeom>
          <a:gradFill rotWithShape="1">
            <a:gsLst>
              <a:gs pos="0">
                <a:srgbClr val="2061A2"/>
              </a:gs>
              <a:gs pos="100000">
                <a:srgbClr val="3399FF">
                  <a:alpha val="0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6" name="Oval 34"/>
          <p:cNvSpPr>
            <a:spLocks noChangeArrowheads="1"/>
          </p:cNvSpPr>
          <p:nvPr/>
        </p:nvSpPr>
        <p:spPr bwMode="gray">
          <a:xfrm>
            <a:off x="6631856" y="2272407"/>
            <a:ext cx="1353081" cy="505441"/>
          </a:xfrm>
          <a:prstGeom prst="ellipse">
            <a:avLst/>
          </a:prstGeom>
          <a:solidFill>
            <a:srgbClr val="000000"/>
          </a:soli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6652014" y="2036232"/>
            <a:ext cx="1312766" cy="982834"/>
            <a:chOff x="4166" y="1706"/>
            <a:chExt cx="1252" cy="1252"/>
          </a:xfrm>
        </p:grpSpPr>
        <p:sp>
          <p:nvSpPr>
            <p:cNvPr id="9263" name="Oval 36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264" name="Oval 37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265" name="Oval 38"/>
            <p:cNvSpPr>
              <a:spLocks noChangeArrowheads="1"/>
            </p:cNvSpPr>
            <p:nvPr/>
          </p:nvSpPr>
          <p:spPr bwMode="gray">
            <a:xfrm>
              <a:off x="4225" y="1776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266" name="Oval 39"/>
            <p:cNvSpPr>
              <a:spLocks noChangeArrowheads="1"/>
            </p:cNvSpPr>
            <p:nvPr/>
          </p:nvSpPr>
          <p:spPr bwMode="gray">
            <a:xfrm>
              <a:off x="4362" y="1843"/>
              <a:ext cx="955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700" b="1" dirty="0">
                  <a:solidFill>
                    <a:srgbClr val="FF0000"/>
                  </a:solidFill>
                </a:rPr>
                <a:t>169</a:t>
              </a:r>
              <a:r>
                <a:rPr lang="ru-RU" b="1" dirty="0">
                  <a:solidFill>
                    <a:srgbClr val="FF0000"/>
                  </a:solidFill>
                </a:rPr>
                <a:t> </a:t>
              </a:r>
              <a:r>
                <a:rPr lang="ru-RU" sz="1300" b="1" dirty="0">
                  <a:solidFill>
                    <a:srgbClr val="FF0000"/>
                  </a:solidFill>
                </a:rPr>
                <a:t>чел</a:t>
              </a:r>
              <a:r>
                <a:rPr lang="ru-RU" sz="1300" b="1" dirty="0"/>
                <a:t>;</a:t>
              </a:r>
            </a:p>
            <a:p>
              <a:pPr algn="ctr"/>
              <a:r>
                <a:rPr lang="ru-RU" sz="1300" b="1" dirty="0"/>
                <a:t>8%</a:t>
              </a:r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2378600" y="2127453"/>
            <a:ext cx="1345521" cy="819224"/>
            <a:chOff x="2789" y="1735"/>
            <a:chExt cx="847" cy="688"/>
          </a:xfrm>
        </p:grpSpPr>
        <p:sp>
          <p:nvSpPr>
            <p:cNvPr id="9253" name="Oval 48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54" name="Oval 49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55" name="Oval 50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56" name="Oval 51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57" name="Oval 52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6" name="Group 53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59" name="Oval 54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60" name="Oval 55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61" name="Oval 56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62" name="Oval 57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398113" y="2127453"/>
            <a:ext cx="1343002" cy="819224"/>
            <a:chOff x="2789" y="1735"/>
            <a:chExt cx="847" cy="688"/>
          </a:xfrm>
        </p:grpSpPr>
        <p:sp>
          <p:nvSpPr>
            <p:cNvPr id="9243" name="Oval 66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44" name="Oval 67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45" name="Oval 68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46" name="Oval 69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47" name="Oval 70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8" name="Group 71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49" name="Oval 72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50" name="Oval 73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51" name="Oval 74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52" name="Oval 75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9230" name="Text Box 76"/>
          <p:cNvSpPr txBox="1">
            <a:spLocks noChangeArrowheads="1"/>
          </p:cNvSpPr>
          <p:nvPr/>
        </p:nvSpPr>
        <p:spPr bwMode="gray">
          <a:xfrm rot="3925970">
            <a:off x="1037474" y="3431700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1" name="Text Box 78"/>
          <p:cNvSpPr txBox="1">
            <a:spLocks noChangeArrowheads="1"/>
          </p:cNvSpPr>
          <p:nvPr/>
        </p:nvSpPr>
        <p:spPr bwMode="gray">
          <a:xfrm rot="3925970">
            <a:off x="3014180" y="3431700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2" name="Text Box 82"/>
          <p:cNvSpPr txBox="1">
            <a:spLocks noChangeArrowheads="1"/>
          </p:cNvSpPr>
          <p:nvPr/>
        </p:nvSpPr>
        <p:spPr bwMode="gray">
          <a:xfrm rot="3925970">
            <a:off x="7285075" y="3551405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3" name="Text Box 84"/>
          <p:cNvSpPr txBox="1">
            <a:spLocks noChangeArrowheads="1"/>
          </p:cNvSpPr>
          <p:nvPr/>
        </p:nvSpPr>
        <p:spPr bwMode="gray">
          <a:xfrm>
            <a:off x="572529" y="1509534"/>
            <a:ext cx="862576" cy="3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643" tIns="40822" rIns="81643" bIns="40822">
            <a:spAutoFit/>
          </a:bodyPr>
          <a:lstStyle/>
          <a:p>
            <a:pPr eaLnBrk="0" hangingPunct="0"/>
            <a:r>
              <a:rPr lang="en-US" sz="1600" dirty="0">
                <a:latin typeface="Segoe Script" panose="020B0504020000000003" pitchFamily="34" charset="0"/>
              </a:rPr>
              <a:t>20</a:t>
            </a:r>
            <a:r>
              <a:rPr lang="ru-RU" sz="1600" dirty="0">
                <a:latin typeface="Segoe Script" panose="020B0504020000000003" pitchFamily="34" charset="0"/>
              </a:rPr>
              <a:t>11</a:t>
            </a:r>
            <a:endParaRPr lang="en-US" sz="1600" dirty="0">
              <a:latin typeface="Segoe Script" panose="020B0504020000000003" pitchFamily="34" charset="0"/>
            </a:endParaRPr>
          </a:p>
        </p:txBody>
      </p:sp>
      <p:sp>
        <p:nvSpPr>
          <p:cNvPr id="9234" name="Text Box 85"/>
          <p:cNvSpPr txBox="1">
            <a:spLocks noChangeArrowheads="1"/>
          </p:cNvSpPr>
          <p:nvPr/>
        </p:nvSpPr>
        <p:spPr bwMode="gray">
          <a:xfrm>
            <a:off x="2736396" y="1509534"/>
            <a:ext cx="75478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>
                <a:latin typeface="Verdana" pitchFamily="34" charset="0"/>
              </a:rPr>
              <a:t>20</a:t>
            </a:r>
            <a:r>
              <a:rPr lang="ru-RU">
                <a:latin typeface="Verdana" pitchFamily="34" charset="0"/>
              </a:rPr>
              <a:t>12</a:t>
            </a:r>
            <a:endParaRPr lang="en-US">
              <a:latin typeface="Verdana" pitchFamily="34" charset="0"/>
            </a:endParaRPr>
          </a:p>
        </p:txBody>
      </p:sp>
      <p:sp>
        <p:nvSpPr>
          <p:cNvPr id="9235" name="Text Box 86"/>
          <p:cNvSpPr txBox="1">
            <a:spLocks noChangeArrowheads="1"/>
          </p:cNvSpPr>
          <p:nvPr/>
        </p:nvSpPr>
        <p:spPr bwMode="gray">
          <a:xfrm>
            <a:off x="4716882" y="1509534"/>
            <a:ext cx="75478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>
                <a:latin typeface="Verdana" pitchFamily="34" charset="0"/>
              </a:rPr>
              <a:t>20</a:t>
            </a:r>
            <a:r>
              <a:rPr lang="ru-RU">
                <a:latin typeface="Verdana" pitchFamily="34" charset="0"/>
              </a:rPr>
              <a:t>13</a:t>
            </a:r>
            <a:endParaRPr lang="en-US">
              <a:latin typeface="Verdana" pitchFamily="34" charset="0"/>
            </a:endParaRPr>
          </a:p>
        </p:txBody>
      </p:sp>
      <p:sp>
        <p:nvSpPr>
          <p:cNvPr id="9236" name="Text Box 87"/>
          <p:cNvSpPr txBox="1">
            <a:spLocks noChangeArrowheads="1"/>
          </p:cNvSpPr>
          <p:nvPr/>
        </p:nvSpPr>
        <p:spPr bwMode="gray">
          <a:xfrm>
            <a:off x="6704929" y="1476771"/>
            <a:ext cx="966382" cy="42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2200" b="1" dirty="0">
                <a:latin typeface="Verdana" pitchFamily="34" charset="0"/>
              </a:rPr>
              <a:t>201</a:t>
            </a:r>
            <a:r>
              <a:rPr lang="ru-RU" sz="2200" b="1" dirty="0">
                <a:latin typeface="Verdana" pitchFamily="34" charset="0"/>
              </a:rPr>
              <a:t>4</a:t>
            </a:r>
            <a:endParaRPr lang="en-US" sz="2200" b="1" dirty="0">
              <a:latin typeface="Verdana" pitchFamily="34" charset="0"/>
            </a:endParaRPr>
          </a:p>
        </p:txBody>
      </p:sp>
      <p:cxnSp>
        <p:nvCxnSpPr>
          <p:cNvPr id="9237" name="AutoShape 88"/>
          <p:cNvCxnSpPr>
            <a:cxnSpLocks noChangeShapeType="1"/>
            <a:stCxn id="9233" idx="3"/>
            <a:endCxn id="9234" idx="1"/>
          </p:cNvCxnSpPr>
          <p:nvPr/>
        </p:nvCxnSpPr>
        <p:spPr bwMode="gray">
          <a:xfrm>
            <a:off x="1435105" y="1673866"/>
            <a:ext cx="1301291" cy="153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38" name="AutoShape 89"/>
          <p:cNvCxnSpPr>
            <a:cxnSpLocks noChangeShapeType="1"/>
            <a:stCxn id="9234" idx="3"/>
            <a:endCxn id="9235" idx="1"/>
          </p:cNvCxnSpPr>
          <p:nvPr/>
        </p:nvCxnSpPr>
        <p:spPr bwMode="gray">
          <a:xfrm>
            <a:off x="3491182" y="1689254"/>
            <a:ext cx="12257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39" name="AutoShape 90"/>
          <p:cNvCxnSpPr>
            <a:cxnSpLocks noChangeShapeType="1"/>
            <a:stCxn id="9235" idx="3"/>
            <a:endCxn id="9236" idx="1"/>
          </p:cNvCxnSpPr>
          <p:nvPr/>
        </p:nvCxnSpPr>
        <p:spPr bwMode="gray">
          <a:xfrm flipV="1">
            <a:off x="5471668" y="1687269"/>
            <a:ext cx="1233261" cy="1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40" name="Oval 39"/>
          <p:cNvSpPr>
            <a:spLocks noChangeArrowheads="1"/>
          </p:cNvSpPr>
          <p:nvPr/>
        </p:nvSpPr>
        <p:spPr bwMode="gray">
          <a:xfrm>
            <a:off x="4643813" y="2142075"/>
            <a:ext cx="1083472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>
                <a:solidFill>
                  <a:srgbClr val="FF0000"/>
                </a:solidFill>
              </a:rPr>
              <a:t>223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b="1" dirty="0"/>
              <a:t>10%</a:t>
            </a:r>
          </a:p>
        </p:txBody>
      </p:sp>
      <p:sp>
        <p:nvSpPr>
          <p:cNvPr id="9241" name="Oval 39"/>
          <p:cNvSpPr>
            <a:spLocks noChangeArrowheads="1"/>
          </p:cNvSpPr>
          <p:nvPr/>
        </p:nvSpPr>
        <p:spPr bwMode="gray">
          <a:xfrm>
            <a:off x="2572618" y="2142075"/>
            <a:ext cx="1080951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>
                <a:solidFill>
                  <a:srgbClr val="FF0000"/>
                </a:solidFill>
              </a:rPr>
              <a:t>236</a:t>
            </a:r>
            <a:r>
              <a:rPr lang="ru-RU" sz="1300" b="1" dirty="0"/>
              <a:t> чел;</a:t>
            </a:r>
          </a:p>
          <a:p>
            <a:pPr algn="ctr"/>
            <a:r>
              <a:rPr lang="ru-RU" sz="1300" b="1" dirty="0"/>
              <a:t>12%</a:t>
            </a:r>
          </a:p>
        </p:txBody>
      </p:sp>
      <p:sp>
        <p:nvSpPr>
          <p:cNvPr id="9242" name="Oval 39"/>
          <p:cNvSpPr>
            <a:spLocks noChangeArrowheads="1"/>
          </p:cNvSpPr>
          <p:nvPr/>
        </p:nvSpPr>
        <p:spPr bwMode="gray">
          <a:xfrm>
            <a:off x="571974" y="2197517"/>
            <a:ext cx="1080951" cy="725785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/>
              <a:t>226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b="1" dirty="0"/>
              <a:t>12%</a:t>
            </a:r>
          </a:p>
        </p:txBody>
      </p:sp>
      <p:cxnSp>
        <p:nvCxnSpPr>
          <p:cNvPr id="61" name="AutoShape 90"/>
          <p:cNvCxnSpPr>
            <a:cxnSpLocks noChangeShapeType="1"/>
          </p:cNvCxnSpPr>
          <p:nvPr/>
        </p:nvCxnSpPr>
        <p:spPr bwMode="gray">
          <a:xfrm flipV="1">
            <a:off x="755576" y="3939902"/>
            <a:ext cx="1233261" cy="1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62" name="Group 47"/>
          <p:cNvGrpSpPr>
            <a:grpSpLocks/>
          </p:cNvGrpSpPr>
          <p:nvPr/>
        </p:nvGrpSpPr>
        <p:grpSpPr bwMode="auto">
          <a:xfrm>
            <a:off x="3275856" y="3507854"/>
            <a:ext cx="1345521" cy="819224"/>
            <a:chOff x="2789" y="1735"/>
            <a:chExt cx="847" cy="688"/>
          </a:xfrm>
        </p:grpSpPr>
        <p:sp>
          <p:nvSpPr>
            <p:cNvPr id="63" name="Oval 48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4" name="Oval 49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5" name="Oval 50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6" name="Oval 51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7" name="Oval 52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68" name="Group 53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69" name="Oval 54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" name="Oval 55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1" name="Oval 56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2" name="Oval 57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73" name="Text Box 87"/>
          <p:cNvSpPr txBox="1">
            <a:spLocks noChangeArrowheads="1"/>
          </p:cNvSpPr>
          <p:nvPr/>
        </p:nvSpPr>
        <p:spPr bwMode="gray">
          <a:xfrm>
            <a:off x="2051720" y="3723878"/>
            <a:ext cx="966382" cy="42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2200" b="1" dirty="0" smtClean="0">
                <a:latin typeface="Verdana" pitchFamily="34" charset="0"/>
              </a:rPr>
              <a:t>201</a:t>
            </a:r>
            <a:r>
              <a:rPr lang="ru-RU" sz="2200" b="1" dirty="0" smtClean="0">
                <a:latin typeface="Verdana" pitchFamily="34" charset="0"/>
              </a:rPr>
              <a:t>5</a:t>
            </a:r>
            <a:endParaRPr lang="en-US" sz="2200" b="1" dirty="0">
              <a:latin typeface="Verdana" pitchFamily="34" charset="0"/>
            </a:endParaRPr>
          </a:p>
        </p:txBody>
      </p:sp>
      <p:sp>
        <p:nvSpPr>
          <p:cNvPr id="74" name="Oval 39"/>
          <p:cNvSpPr>
            <a:spLocks noChangeArrowheads="1"/>
          </p:cNvSpPr>
          <p:nvPr/>
        </p:nvSpPr>
        <p:spPr bwMode="gray">
          <a:xfrm>
            <a:off x="3371170" y="3363838"/>
            <a:ext cx="1272643" cy="942944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700" b="1" dirty="0" smtClean="0">
                <a:solidFill>
                  <a:srgbClr val="FF0000"/>
                </a:solidFill>
              </a:rPr>
              <a:t>172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1300" b="1" dirty="0">
                <a:solidFill>
                  <a:srgbClr val="FF0000"/>
                </a:solidFill>
              </a:rPr>
              <a:t>чел</a:t>
            </a:r>
            <a:r>
              <a:rPr lang="ru-RU" sz="1300" b="1" dirty="0"/>
              <a:t>;</a:t>
            </a:r>
          </a:p>
          <a:p>
            <a:pPr algn="ctr"/>
            <a:r>
              <a:rPr lang="ru-RU" sz="1300" b="1" dirty="0" smtClean="0"/>
              <a:t>7,8</a:t>
            </a:r>
            <a:r>
              <a:rPr lang="ru-RU" sz="1300" b="1" dirty="0"/>
              <a:t>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567" y="2"/>
            <a:ext cx="8376011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latin typeface="Segoe Script" panose="020B0504020000000003" pitchFamily="34" charset="0"/>
              </a:rPr>
              <a:t>Динамика изменения процента отчислений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latin typeface="Segoe Script" panose="020B0504020000000003" pitchFamily="34" charset="0"/>
              </a:rPr>
              <a:t>по отделениям за 4 учебных года</a:t>
            </a:r>
            <a:endParaRPr lang="ru-RU" sz="2400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latin typeface="Segoe Script" panose="020B0504020000000003" pitchFamily="34" charset="0"/>
              <a:cs typeface="+mn-cs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285720" y="1047750"/>
          <a:ext cx="8572560" cy="3667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7" y="273226"/>
            <a:ext cx="8291263" cy="4403949"/>
          </a:xfrm>
        </p:spPr>
        <p:txBody>
          <a:bodyPr rtlCol="0"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defRPr/>
            </a:pPr>
            <a:endParaRPr lang="ru-RU" sz="4800" b="1" dirty="0" smtClean="0"/>
          </a:p>
          <a:p>
            <a:pPr marL="2243138" lvl="8" indent="85725" fontAlgn="auto">
              <a:spcAft>
                <a:spcPts val="0"/>
              </a:spcAft>
              <a:buNone/>
              <a:defRPr/>
            </a:pPr>
            <a:endParaRPr lang="ru-RU" sz="3200" b="1" i="1" dirty="0" smtClean="0">
              <a:latin typeface="Segoe Script" panose="020B0504020000000003" pitchFamily="34" charset="0"/>
            </a:endParaRPr>
          </a:p>
          <a:p>
            <a:pPr marL="2243138" lvl="8" indent="85725" fontAlgn="auto">
              <a:spcAft>
                <a:spcPts val="0"/>
              </a:spcAft>
              <a:buNone/>
              <a:defRPr/>
            </a:pPr>
            <a:r>
              <a:rPr lang="ru-RU" sz="3200" b="1" i="1" dirty="0" smtClean="0">
                <a:latin typeface="Segoe Script" panose="020B0504020000000003" pitchFamily="34" charset="0"/>
              </a:rPr>
              <a:t>Качество  успеваемости и качество обученности по итогам года.</a:t>
            </a:r>
          </a:p>
          <a:p>
            <a:pPr marL="274320" indent="-274320" algn="ctr" eaLnBrk="1" fontAlgn="auto" hangingPunct="1">
              <a:spcAft>
                <a:spcPts val="0"/>
              </a:spcAft>
              <a:defRPr/>
            </a:pPr>
            <a:endParaRPr lang="ru-RU" sz="4800" b="1" dirty="0" smtClean="0"/>
          </a:p>
          <a:p>
            <a:pPr marL="0" indent="0" algn="ctr" eaLnBrk="1" fontAlgn="auto" hangingPunct="1">
              <a:spcAft>
                <a:spcPts val="0"/>
              </a:spcAft>
              <a:buFont typeface="Brush Script MT" pitchFamily="66" charset="0"/>
              <a:buNone/>
              <a:defRPr/>
            </a:pPr>
            <a:endParaRPr lang="ru-RU" sz="4800" b="1" dirty="0"/>
          </a:p>
        </p:txBody>
      </p:sp>
      <p:pic>
        <p:nvPicPr>
          <p:cNvPr id="11267" name="Picture 5" descr="C:\Users\ubtk\AppData\Local\Microsoft\Windows\Temporary Internet Files\Content.IE5\C4Q80USA\MC900382574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222877"/>
            <a:ext cx="2346077" cy="1539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05978"/>
            <a:ext cx="8363272" cy="857250"/>
          </a:xfrm>
        </p:spPr>
        <p:txBody>
          <a:bodyPr/>
          <a:lstStyle/>
          <a:p>
            <a:r>
              <a:rPr lang="ru-RU" sz="2400" b="1" dirty="0" smtClean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Основные показатели успеваемости по отделениям колледжа</a:t>
            </a:r>
            <a:endParaRPr lang="ru-RU" sz="2400" b="1" dirty="0">
              <a:solidFill>
                <a:schemeClr val="tx2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20B0504020000000003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479883"/>
              </p:ext>
            </p:extLst>
          </p:nvPr>
        </p:nvGraphicFramePr>
        <p:xfrm>
          <a:off x="395536" y="1059582"/>
          <a:ext cx="7992887" cy="36265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85766"/>
                <a:gridCol w="645882"/>
                <a:gridCol w="745884"/>
                <a:gridCol w="745884"/>
                <a:gridCol w="517306"/>
                <a:gridCol w="119272"/>
                <a:gridCol w="957922"/>
                <a:gridCol w="1172964"/>
                <a:gridCol w="1082735"/>
                <a:gridCol w="119272"/>
              </a:tblGrid>
              <a:tr h="803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effectLst/>
                        </a:rPr>
                        <a:t>ОТДЕЛЕНИЕ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Распределение по отметкам (%)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Средний балл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% успеваемости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Качество знаний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39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«5»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>
                          <a:effectLst/>
                        </a:rPr>
                        <a:t>«5,4»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</a:rPr>
                        <a:t>«3,4,5»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Имеют н/а</a:t>
                      </a:r>
                      <a:r>
                        <a:rPr lang="ru-RU" sz="1200" b="1" dirty="0">
                          <a:effectLst/>
                        </a:rPr>
                        <a:t>»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77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Туризма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13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94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effectLst/>
                        </a:rPr>
                        <a:t>191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effectLst/>
                        </a:rPr>
                        <a:t>19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3,9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94%</a:t>
                      </a:r>
                      <a:endParaRPr lang="ru-RU" sz="14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71,7</a:t>
                      </a: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%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Гостиничного</a:t>
                      </a:r>
                      <a:r>
                        <a:rPr lang="ru-RU" sz="1200" b="1" kern="1200" baseline="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сервиса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18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105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162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17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4,2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95%</a:t>
                      </a:r>
                      <a:endParaRPr lang="ru-RU" sz="14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72,4%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480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Ресторанного сервиса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35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effectLst/>
                        </a:rPr>
                        <a:t>137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342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43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3,7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88%</a:t>
                      </a:r>
                      <a:endParaRPr lang="ru-RU" sz="1400" b="1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61,2%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4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Общеобразовательной подготовки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1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62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225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3,7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100%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58,6</a:t>
                      </a: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%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40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Коммерции и строительства</a:t>
                      </a:r>
                      <a:endParaRPr lang="ru-RU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</a:rPr>
                        <a:t>61</a:t>
                      </a:r>
                      <a:endParaRPr lang="ru-RU" sz="2000" b="1" dirty="0">
                        <a:solidFill>
                          <a:srgbClr val="C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effectLst/>
                        </a:rPr>
                        <a:t>139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>
                          <a:effectLst/>
                        </a:rPr>
                        <a:t>243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b="1" dirty="0">
                          <a:effectLst/>
                        </a:rPr>
                        <a:t>24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3,9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96%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60,1%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90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effectLst/>
                          <a:highlight>
                            <a:srgbClr val="FFFF00"/>
                          </a:highlight>
                        </a:rPr>
                        <a:t>ИТОГО по ОУ :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FF00"/>
                          </a:highlight>
                        </a:rPr>
                        <a:t>128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FF00"/>
                          </a:highlight>
                        </a:rPr>
                        <a:t>537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FF00"/>
                          </a:highlight>
                        </a:rPr>
                        <a:t>1163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  <a:highlight>
                            <a:srgbClr val="FFFF00"/>
                          </a:highlight>
                        </a:rPr>
                        <a:t>103</a:t>
                      </a:r>
                      <a:endParaRPr lang="ru-RU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3,9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95%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71%</a:t>
                      </a:r>
                      <a:endParaRPr lang="ru-RU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4" marR="68154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8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388" y="2571750"/>
          <a:ext cx="4003292" cy="212806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14499"/>
                <a:gridCol w="1142999"/>
                <a:gridCol w="1145794"/>
              </a:tblGrid>
              <a:tr h="230369">
                <a:tc gridSpan="3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3697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4314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5758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4576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80719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4314"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24314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525" marR="9525" marT="71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048669853"/>
              </p:ext>
            </p:extLst>
          </p:nvPr>
        </p:nvGraphicFramePr>
        <p:xfrm>
          <a:off x="323528" y="0"/>
          <a:ext cx="8604448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память с прямым доступом 8"/>
          <p:cNvSpPr/>
          <p:nvPr/>
        </p:nvSpPr>
        <p:spPr>
          <a:xfrm>
            <a:off x="6407696" y="4495428"/>
            <a:ext cx="2736304" cy="648072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память с прямым доступом 7"/>
          <p:cNvSpPr/>
          <p:nvPr/>
        </p:nvSpPr>
        <p:spPr>
          <a:xfrm>
            <a:off x="6084168" y="3867894"/>
            <a:ext cx="2736304" cy="648072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5" name="Блок-схема: память с прямым доступом 4"/>
          <p:cNvSpPr/>
          <p:nvPr/>
        </p:nvSpPr>
        <p:spPr>
          <a:xfrm>
            <a:off x="5724128" y="3219822"/>
            <a:ext cx="2736304" cy="648072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память с прямым доступом 5"/>
          <p:cNvSpPr/>
          <p:nvPr/>
        </p:nvSpPr>
        <p:spPr>
          <a:xfrm>
            <a:off x="5364088" y="2571750"/>
            <a:ext cx="3024336" cy="648072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память с прямым доступом 12"/>
          <p:cNvSpPr/>
          <p:nvPr/>
        </p:nvSpPr>
        <p:spPr>
          <a:xfrm>
            <a:off x="4788024" y="1977684"/>
            <a:ext cx="3096344" cy="594066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память с прямым доступом 10"/>
          <p:cNvSpPr/>
          <p:nvPr/>
        </p:nvSpPr>
        <p:spPr>
          <a:xfrm>
            <a:off x="0" y="4461960"/>
            <a:ext cx="2843808" cy="681540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память с прямым доступом 11"/>
          <p:cNvSpPr/>
          <p:nvPr/>
        </p:nvSpPr>
        <p:spPr>
          <a:xfrm>
            <a:off x="251520" y="3759882"/>
            <a:ext cx="2808312" cy="702078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память с прямым доступом 9"/>
          <p:cNvSpPr/>
          <p:nvPr/>
        </p:nvSpPr>
        <p:spPr>
          <a:xfrm>
            <a:off x="611560" y="3165816"/>
            <a:ext cx="2736304" cy="648072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память с прямым доступом 6"/>
          <p:cNvSpPr/>
          <p:nvPr/>
        </p:nvSpPr>
        <p:spPr>
          <a:xfrm>
            <a:off x="971600" y="2517744"/>
            <a:ext cx="2736304" cy="648072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память с прямым доступом 13"/>
          <p:cNvSpPr/>
          <p:nvPr/>
        </p:nvSpPr>
        <p:spPr>
          <a:xfrm>
            <a:off x="1403648" y="1869672"/>
            <a:ext cx="2736304" cy="648072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3" descr="C:\Users\ubtk\Desktop\бег 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895786"/>
            <a:ext cx="1872208" cy="2247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C:\Users\ubtk\Desktop\бег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030333">
            <a:off x="-508049" y="1549966"/>
            <a:ext cx="2191467" cy="171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395536" y="681542"/>
            <a:ext cx="3857938" cy="1015663"/>
          </a:xfrm>
          <a:prstGeom prst="rect">
            <a:avLst/>
          </a:prstGeom>
          <a:noFill/>
          <a:scene3d>
            <a:camera prst="obliqueTopRight"/>
            <a:lightRig rig="threePt" dir="t"/>
          </a:scene3d>
          <a:sp3d z="44450"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САМОЕ ВЫСОКОЕ КАЧЕСТВО ЗНАНИЙ ГРУПП ПО ОТДЕЛЕНИЯМ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139952" y="699542"/>
            <a:ext cx="4104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+mn-lt"/>
                <a:cs typeface="+mn-cs"/>
              </a:rPr>
              <a:t>САМОЕ  НИЗКОЕ КАЧЕСТВО ЗНАНИЙ ГРУПП ПО ОТДЕЛЕНИЯМ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03648" y="1815666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Коммерция и строительство гр. 131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347864" y="197768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91,8%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2915816" y="2679762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88,8%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1115616" y="2571752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Ресторанный сервис гр. 147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83768" y="3327834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85%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755576" y="321982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Гостиничный сервис гр. 116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95736" y="402991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90,7%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323527" y="3867896"/>
            <a:ext cx="2000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Туризм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гр. 126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07704" y="473199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71,8%</a:t>
            </a:r>
            <a:endParaRPr lang="ru-RU" dirty="0"/>
          </a:p>
        </p:txBody>
      </p:sp>
      <p:sp>
        <p:nvSpPr>
          <p:cNvPr id="30" name="TextBox 29"/>
          <p:cNvSpPr txBox="1"/>
          <p:nvPr/>
        </p:nvSpPr>
        <p:spPr>
          <a:xfrm>
            <a:off x="0" y="4461960"/>
            <a:ext cx="2051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C00000"/>
                </a:solidFill>
              </a:rPr>
              <a:t>Общеобразовательная подготовка гр. 120</a:t>
            </a:r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32040" y="192367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/>
                </a:solidFill>
              </a:rPr>
              <a:t>Коммерция и строительство гр. 243</a:t>
            </a: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48264" y="2085696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35,6%</a:t>
            </a:r>
            <a:endParaRPr lang="ru-RU" dirty="0"/>
          </a:p>
        </p:txBody>
      </p:sp>
      <p:sp>
        <p:nvSpPr>
          <p:cNvPr id="33" name="TextBox 32"/>
          <p:cNvSpPr txBox="1"/>
          <p:nvPr/>
        </p:nvSpPr>
        <p:spPr>
          <a:xfrm>
            <a:off x="5436096" y="2571751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2"/>
                </a:solidFill>
              </a:rPr>
              <a:t>Общеобразовательная подготовка гр. 141</a:t>
            </a: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52320" y="278777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39,2%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5868144" y="321982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chemeClr val="accent2"/>
                </a:solidFill>
              </a:rPr>
              <a:t>Ресторанный сервис гр. 440</a:t>
            </a: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96336" y="3435846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42,3%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6156176" y="4029912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2"/>
                </a:solidFill>
              </a:rPr>
              <a:t>Туризм гр. 321</a:t>
            </a: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28384" y="402991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53,5%</a:t>
            </a:r>
            <a:endParaRPr lang="ru-RU" dirty="0"/>
          </a:p>
        </p:txBody>
      </p:sp>
      <p:sp>
        <p:nvSpPr>
          <p:cNvPr id="39" name="TextBox 38"/>
          <p:cNvSpPr txBox="1"/>
          <p:nvPr/>
        </p:nvSpPr>
        <p:spPr>
          <a:xfrm>
            <a:off x="6588224" y="4569974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2"/>
                </a:solidFill>
              </a:rPr>
              <a:t>Гостиничный сервис гр. 215</a:t>
            </a:r>
            <a:endParaRPr lang="ru-RU" sz="1400" dirty="0">
              <a:solidFill>
                <a:schemeClr val="accent2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9904" y="473199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58,4%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67544" y="411511"/>
          <a:ext cx="7416824" cy="15939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474583"/>
                <a:gridCol w="1283681"/>
                <a:gridCol w="1426312"/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Отделение, № группы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Средний балл по предмету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Преподаватель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  <a:tr h="342900">
                <a:tc>
                  <a:txBody>
                    <a:bodyPr/>
                    <a:lstStyle/>
                    <a:p>
                      <a:pPr algn="l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Туризма, </a:t>
                      </a:r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группа №226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Физическая культура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Шило С.Е..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  <a:tr h="418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Гостиничного сервиса, </a:t>
                      </a:r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группа №117</a:t>
                      </a:r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МДК 02.01 Организация деятельности службы приема и выписка гостей</a:t>
                      </a:r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Сидорова Ю.Ю./ Обухович З.И.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  <a:tr h="4895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Гостиничного сервиса, </a:t>
                      </a:r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группа №210</a:t>
                      </a:r>
                      <a:endParaRPr lang="ru-RU" sz="900" b="0" i="0" u="none" strike="noStrike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                Иностранный</a:t>
                      </a:r>
                      <a:r>
                        <a:rPr lang="ru-RU" sz="90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язык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Сидорова Ю.Ю./ Обухович З.И.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717298"/>
              </p:ext>
            </p:extLst>
          </p:nvPr>
        </p:nvGraphicFramePr>
        <p:xfrm>
          <a:off x="467544" y="1923678"/>
          <a:ext cx="7416824" cy="342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474583"/>
                <a:gridCol w="1283681"/>
                <a:gridCol w="1426312"/>
              </a:tblGrid>
              <a:tr h="342900">
                <a:tc>
                  <a:txBody>
                    <a:bodyPr/>
                    <a:lstStyle/>
                    <a:p>
                      <a:pPr algn="l"/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Гостиничного сервиса, группа № 210</a:t>
                      </a: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МДК 01.01 Бронирование гостиничных услуг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Андреева Ю.А.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190159"/>
              </p:ext>
            </p:extLst>
          </p:nvPr>
        </p:nvGraphicFramePr>
        <p:xfrm>
          <a:off x="467544" y="2283718"/>
          <a:ext cx="7416826" cy="480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448273"/>
                <a:gridCol w="1296144"/>
                <a:gridCol w="1440161"/>
              </a:tblGrid>
              <a:tr h="257180">
                <a:tc>
                  <a:txBody>
                    <a:bodyPr/>
                    <a:lstStyle/>
                    <a:p>
                      <a:pPr algn="l"/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Общеобразовательной подготовки, группа №110</a:t>
                      </a:r>
                      <a:endParaRPr lang="ru-RU" sz="900" b="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Физическая культура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Котельников Е.В.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926141"/>
              </p:ext>
            </p:extLst>
          </p:nvPr>
        </p:nvGraphicFramePr>
        <p:xfrm>
          <a:off x="467544" y="2787774"/>
          <a:ext cx="7416824" cy="898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448272"/>
                <a:gridCol w="1296144"/>
                <a:gridCol w="1440160"/>
              </a:tblGrid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Общеобразовательной подготовки, группа №120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Безопасность</a:t>
                      </a:r>
                      <a:r>
                        <a:rPr lang="ru-RU" sz="8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жизнедеятельности</a:t>
                      </a:r>
                      <a:endParaRPr lang="ru-RU" sz="800" b="0" i="0" u="none" strike="noStrike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Максимова</a:t>
                      </a:r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Т.П.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18624">
                <a:tc>
                  <a:txBody>
                    <a:bodyPr/>
                    <a:lstStyle/>
                    <a:p>
                      <a:pPr algn="l"/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Общеобразовательной подготовки, группа №120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Обществознание</a:t>
                      </a:r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Сироткина И.А.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924498"/>
              </p:ext>
            </p:extLst>
          </p:nvPr>
        </p:nvGraphicFramePr>
        <p:xfrm>
          <a:off x="467544" y="3651870"/>
          <a:ext cx="7416825" cy="81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448272"/>
                <a:gridCol w="1296144"/>
                <a:gridCol w="1440161"/>
              </a:tblGrid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Общеобразовательной подготовки, группа №170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Экономика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Орлова Н.П.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332476">
                <a:tc>
                  <a:txBody>
                    <a:bodyPr/>
                    <a:lstStyle/>
                    <a:p>
                      <a:pPr algn="l"/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Коммерции и строительства, группа №185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Физическая культура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Павлова А.В.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>
            <a:off x="1" y="0"/>
            <a:ext cx="8028383" cy="519522"/>
          </a:xfrm>
          <a:prstGeom prst="rect">
            <a:avLst/>
          </a:prstGeom>
        </p:spPr>
        <p:txBody>
          <a:bodyPr anchor="ctr"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3600" b="1" dirty="0" smtClean="0"/>
              <a:t>Высокое качество знаний по дисциплинам</a:t>
            </a:r>
            <a:endParaRPr lang="ru-RU" sz="36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"/>
            <a:ext cx="8218487" cy="378619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1"/>
                </a:solidFill>
              </a:rPr>
              <a:t>Низкое качество знаний по дисциплинам</a:t>
            </a:r>
            <a:endParaRPr lang="ru-RU" sz="36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11560" y="483518"/>
          <a:ext cx="7848872" cy="1328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621091"/>
                <a:gridCol w="1411357"/>
                <a:gridCol w="1728192"/>
              </a:tblGrid>
              <a:tr h="429365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Отделение, № группы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Предмет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Средний балл по предмету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Преподаватель</a:t>
                      </a:r>
                      <a:endParaRPr lang="ru-RU" sz="90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  <a:tr h="480060">
                <a:tc>
                  <a:txBody>
                    <a:bodyPr/>
                    <a:lstStyle/>
                    <a:p>
                      <a:pPr algn="l"/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Общеобразовательной подготовки, группа № 110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Русский язык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9,7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Кожеко О.Н.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  <a:tr h="4186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</a:t>
                      </a:r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Общеобразовательной подготовки</a:t>
                      </a:r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группа №140</a:t>
                      </a:r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Математика</a:t>
                      </a:r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12,9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900" b="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Назарова Л.Н.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611560" y="1779662"/>
          <a:ext cx="7848872" cy="96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621090"/>
                <a:gridCol w="1411358"/>
                <a:gridCol w="1728192"/>
              </a:tblGrid>
              <a:tr h="4800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</a:t>
                      </a:r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Общеобразовательной подготовки</a:t>
                      </a:r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группа №170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Математика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14,8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Назарова Л.Н.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</a:t>
                      </a:r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Общеобразовательной подготовки</a:t>
                      </a:r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группа №110</a:t>
                      </a:r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Математика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15,4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Малышева О.А.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11560" y="2715766"/>
          <a:ext cx="7848872" cy="43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592288"/>
                <a:gridCol w="1440160"/>
                <a:gridCol w="1728192"/>
              </a:tblGrid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Ресторанного сервиса,</a:t>
                      </a:r>
                      <a:r>
                        <a:rPr lang="ru-RU" sz="9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группа № 271</a:t>
                      </a:r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Товароведение</a:t>
                      </a:r>
                      <a:r>
                        <a:rPr lang="ru-RU" sz="9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продовольственных товаров и продукция общественного питания</a:t>
                      </a:r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7144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16,0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Максимова М.А.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11560" y="3147814"/>
          <a:ext cx="7848872" cy="480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592288"/>
                <a:gridCol w="1440160"/>
                <a:gridCol w="1728192"/>
              </a:tblGrid>
              <a:tr h="4800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Ресторанного сервиса,</a:t>
                      </a:r>
                      <a:r>
                        <a:rPr lang="ru-RU" sz="9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группа № 441</a:t>
                      </a:r>
                      <a:endParaRPr lang="ru-RU" sz="900" b="0" i="0" u="none" strike="noStrike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Технология приготовления холодных и горячих десертов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16,7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Григорьева М.А.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11560" y="3579862"/>
          <a:ext cx="7848872" cy="480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592288"/>
                <a:gridCol w="1440160"/>
                <a:gridCol w="1728192"/>
              </a:tblGrid>
              <a:tr h="4800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Ресторанного сервиса,</a:t>
                      </a:r>
                      <a:r>
                        <a:rPr lang="ru-RU" sz="900" b="0" i="0" u="none" strike="noStrike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группа № 271</a:t>
                      </a:r>
                      <a:endParaRPr lang="ru-RU" sz="900" b="0" i="0" u="none" strike="noStrike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Математика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16,7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Миронова Т.С.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519792"/>
              </p:ext>
            </p:extLst>
          </p:nvPr>
        </p:nvGraphicFramePr>
        <p:xfrm>
          <a:off x="611560" y="4107656"/>
          <a:ext cx="7848872" cy="617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2589627"/>
                <a:gridCol w="1434811"/>
                <a:gridCol w="1736202"/>
              </a:tblGrid>
              <a:tr h="61722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Отделение </a:t>
                      </a:r>
                      <a:r>
                        <a:rPr lang="ru-RU" sz="900" b="0" baseline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Общеобразовательной подготовки</a:t>
                      </a:r>
                      <a:r>
                        <a:rPr lang="ru-RU" sz="900" b="0" i="0" u="none" strike="noStrike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 группа №170</a:t>
                      </a:r>
                      <a:endParaRPr lang="ru-RU" sz="900" b="0" dirty="0" smtClean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l" fontAlgn="ctr"/>
                      <a:endParaRPr lang="ru-RU" sz="900" b="0" i="0" u="none" strike="noStrike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Информатика и ИКТ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18,5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>
                          <a:solidFill>
                            <a:schemeClr val="bg1">
                              <a:lumMod val="1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Жукова Е.А./Павлова И.В.</a:t>
                      </a:r>
                      <a:endParaRPr lang="ru-RU" sz="900" b="0" dirty="0">
                        <a:solidFill>
                          <a:schemeClr val="bg1">
                            <a:lumMod val="1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-71435"/>
            <a:ext cx="77048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Segoe Script" pitchFamily="34" charset="0"/>
              </a:rPr>
              <a:t>Группы, имеющие высокий средний балл</a:t>
            </a:r>
            <a:endParaRPr lang="ru-RU" sz="30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chemeClr val="tx1"/>
              </a:solidFill>
              <a:latin typeface="Segoe Script" pitchFamily="34" charset="0"/>
              <a:cs typeface="+mn-cs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6975496"/>
              </p:ext>
            </p:extLst>
          </p:nvPr>
        </p:nvGraphicFramePr>
        <p:xfrm>
          <a:off x="214282" y="789552"/>
          <a:ext cx="8472518" cy="4050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250031"/>
            <a:ext cx="8229600" cy="8096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Анализ пропусков занятий обучающимися по отделениям</a:t>
            </a:r>
            <a:endParaRPr lang="ru-RU" sz="2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20B0504020000000003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581706"/>
              </p:ext>
            </p:extLst>
          </p:nvPr>
        </p:nvGraphicFramePr>
        <p:xfrm>
          <a:off x="611560" y="1059582"/>
          <a:ext cx="6608641" cy="3763927"/>
        </p:xfrm>
        <a:graphic>
          <a:graphicData uri="http://schemas.openxmlformats.org/drawingml/2006/table">
            <a:tbl>
              <a:tblPr/>
              <a:tblGrid>
                <a:gridCol w="1786471"/>
                <a:gridCol w="2411085"/>
                <a:gridCol w="2411085"/>
              </a:tblGrid>
              <a:tr h="7574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Отделение</a:t>
                      </a: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Всего пропусков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Из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 них по неуважительной причине (п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рогулы)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7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кол-во</a:t>
                      </a:r>
                    </a:p>
                  </a:txBody>
                  <a:tcPr marL="65217" marR="6521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Кол-во</a:t>
                      </a: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Туризма</a:t>
                      </a: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15,6%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11,1%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1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Гостиничного сервиса</a:t>
                      </a: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19,2%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11,5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7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Ресторанного сервиса</a:t>
                      </a: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24,4%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17,9%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Общеобразовательной подготовки</a:t>
                      </a: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16,6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%</a:t>
                      </a: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5,0%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4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Отделение коммерции и строительства </a:t>
                      </a: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34,7%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20,6%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5217" marR="652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95262"/>
            <a:ext cx="8352532" cy="85725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  <a:t/>
            </a:r>
            <a:br>
              <a:rPr lang="ru-RU" sz="4800" dirty="0" smtClean="0">
                <a:solidFill>
                  <a:schemeClr val="accent6">
                    <a:lumMod val="10000"/>
                  </a:schemeClr>
                </a:solidFill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5486"/>
            <a:ext cx="85693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latin typeface="Segoe Print" panose="02000600000000000000" pitchFamily="2" charset="0"/>
              </a:rPr>
              <a:t>Анализ результатов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latin typeface="Segoe Print" panose="02000600000000000000" pitchFamily="2" charset="0"/>
              </a:rPr>
              <a:t>ГИА по отделениям</a:t>
            </a:r>
            <a:endParaRPr lang="ru-RU" sz="3000" b="1" dirty="0">
              <a:latin typeface="Segoe Print" panose="02000600000000000000" pitchFamily="2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47104944"/>
              </p:ext>
            </p:extLst>
          </p:nvPr>
        </p:nvGraphicFramePr>
        <p:xfrm>
          <a:off x="1763688" y="1079500"/>
          <a:ext cx="554461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553648"/>
              </p:ext>
            </p:extLst>
          </p:nvPr>
        </p:nvGraphicFramePr>
        <p:xfrm>
          <a:off x="323528" y="1139141"/>
          <a:ext cx="8208912" cy="3448833"/>
        </p:xfrm>
        <a:graphic>
          <a:graphicData uri="http://schemas.openxmlformats.org/drawingml/2006/table">
            <a:tbl>
              <a:tblPr/>
              <a:tblGrid>
                <a:gridCol w="2498897"/>
                <a:gridCol w="1427942"/>
                <a:gridCol w="1338696"/>
                <a:gridCol w="1517188"/>
                <a:gridCol w="1426189"/>
              </a:tblGrid>
              <a:tr h="6655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Segoe Script" panose="020B0504020000000003" pitchFamily="34" charset="0"/>
                          <a:ea typeface="Times New Roman"/>
                        </a:rPr>
                        <a:t>Наименование отделения</a:t>
                      </a:r>
                    </a:p>
                  </a:txBody>
                  <a:tcPr marL="57399" marR="57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Segoe Script" panose="020B0504020000000003" pitchFamily="34" charset="0"/>
                          <a:ea typeface="Times New Roman"/>
                        </a:rPr>
                        <a:t>Получили  дипломы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Segoe Script" panose="020B0504020000000003" pitchFamily="34" charset="0"/>
                          <a:ea typeface="Times New Roman"/>
                        </a:rPr>
                        <a:t>без отличия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Segoe Script" panose="020B0504020000000003" pitchFamily="34" charset="0"/>
                        <a:ea typeface="Times New Roman"/>
                      </a:endParaRPr>
                    </a:p>
                  </a:txBody>
                  <a:tcPr marL="57399" marR="57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Segoe Script" panose="020B0504020000000003" pitchFamily="34" charset="0"/>
                          <a:ea typeface="Times New Roman"/>
                        </a:rPr>
                        <a:t>Из них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Segoe Script" panose="020B0504020000000003" pitchFamily="34" charset="0"/>
                          <a:ea typeface="Times New Roman"/>
                        </a:rPr>
                        <a:t>получили 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Segoe Script" panose="020B0504020000000003" pitchFamily="34" charset="0"/>
                          <a:ea typeface="Times New Roman"/>
                        </a:rPr>
                        <a:t>дипломы с отличием</a:t>
                      </a:r>
                    </a:p>
                  </a:txBody>
                  <a:tcPr marL="57399" marR="57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14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Segoe Script" panose="020B0504020000000003" pitchFamily="34" charset="0"/>
                          <a:ea typeface="Times New Roman"/>
                        </a:rPr>
                        <a:t>бюджет</a:t>
                      </a:r>
                    </a:p>
                  </a:txBody>
                  <a:tcPr marL="57399" marR="57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Segoe Script" panose="020B0504020000000003" pitchFamily="34" charset="0"/>
                          <a:ea typeface="Times New Roman"/>
                        </a:rPr>
                        <a:t>договор</a:t>
                      </a:r>
                    </a:p>
                  </a:txBody>
                  <a:tcPr marL="57399" marR="57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Script" panose="020B0504020000000003" pitchFamily="34" charset="0"/>
                          <a:ea typeface="Times New Roman"/>
                        </a:rPr>
                        <a:t>бюджет</a:t>
                      </a:r>
                    </a:p>
                  </a:txBody>
                  <a:tcPr marL="57399" marR="57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Segoe Script" panose="020B0504020000000003" pitchFamily="34" charset="0"/>
                          <a:ea typeface="Times New Roman"/>
                        </a:rPr>
                        <a:t>договор</a:t>
                      </a:r>
                    </a:p>
                  </a:txBody>
                  <a:tcPr marL="57399" marR="5739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Туризм</a:t>
                      </a: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113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76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Гостиничный сервис</a:t>
                      </a: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108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937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Ресторанный сервис</a:t>
                      </a: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174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28</a:t>
                      </a:r>
                      <a:endParaRPr lang="ru-RU" sz="1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Коммерции и строительства</a:t>
                      </a: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116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Заочное</a:t>
                      </a: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ИТОГО: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523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74</a:t>
                      </a:r>
                      <a:endParaRPr lang="ru-RU" sz="14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7399" marR="5739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899592" y="123479"/>
            <a:ext cx="70567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latin typeface="Segoe Script" panose="020B0504020000000003" pitchFamily="34" charset="0"/>
              </a:rPr>
              <a:t>Итоги учебно-воспитательной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latin typeface="Segoe Script" panose="020B0504020000000003" pitchFamily="34" charset="0"/>
              </a:rPr>
              <a:t> деятельности студентов</a:t>
            </a:r>
            <a:endParaRPr lang="ru-RU" sz="30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latin typeface="Segoe Script" panose="020B0504020000000003" pitchFamily="34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685676"/>
            <a:ext cx="2736899" cy="1621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2" descr="C:\Users\ubtk\AppData\Local\Microsoft\Windows\Temporary Internet Files\Content.IE5\2U75PRJG\MC90044131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660915" cy="1995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755576" y="195486"/>
            <a:ext cx="8280920" cy="936104"/>
          </a:xfrm>
        </p:spPr>
        <p:txBody>
          <a:bodyPr/>
          <a:lstStyle/>
          <a:p>
            <a:pPr eaLnBrk="1" hangingPunct="1"/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Трудоустройство выпускников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0916" y="2643758"/>
            <a:ext cx="83529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tabLst>
                <a:tab pos="0" algn="l"/>
                <a:tab pos="180975" algn="l"/>
              </a:tabLst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</a:rPr>
              <a:t>Центр содействия трудоустройству выпускников (ЦСТВ)</a:t>
            </a:r>
          </a:p>
          <a:p>
            <a:pPr marL="444500" indent="-266700" algn="just" fontAlgn="auto">
              <a:spcAft>
                <a:spcPts val="0"/>
              </a:spcAft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</a:rPr>
              <a:t>В соответствии с письмом Минобрнауки России от 18.01.2010 № ИК-35/03 «О создании и функционировании центров (служб) содействия трудоустройства выпускников учреждений профессионального образования»,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</a:rPr>
              <a:t>в 2010 году приказом № 581 от 30.06.2010 был создан Центр содействия  трудоустройству выпускников Колледжа туризма Санкт - Петербурга. </a:t>
            </a:r>
          </a:p>
          <a:p>
            <a:pPr marL="444500" indent="-266700" algn="just" fontAlgn="auto"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</a:rPr>
              <a:t>Центр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</a:rPr>
              <a:t> осуществляет деятельность, направленную на создание необходимых условий по содействию в трудоустройстве выпускников колледжа, их социальной адаптации к рынку труда, оказывает содействие профессиональному росту выпускников, а также укреплению авторитета и имиджа колледжа, повышению его конкурентоспособности на рынке образовательных услуг. </a:t>
            </a:r>
          </a:p>
          <a:p>
            <a:pPr fontAlgn="auto">
              <a:spcAft>
                <a:spcPts val="0"/>
              </a:spcAft>
              <a:defRPr/>
            </a:pPr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5263"/>
            <a:ext cx="9144000" cy="897731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  <a:cs typeface="Times New Roman" pitchFamily="18" charset="0"/>
              </a:rPr>
              <a:t>Результаты мониторинга деятельности центров (служб) содействия трудоустройству выпускников </a:t>
            </a:r>
            <a:b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Segoe Print" panose="02000600000000000000" pitchFamily="2" charset="0"/>
                <a:cs typeface="Times New Roman" pitchFamily="18" charset="0"/>
              </a:rPr>
              <a:t>за 2011-2014 гг.</a:t>
            </a:r>
            <a:endParaRPr lang="ru-RU" sz="2000" b="1" dirty="0">
              <a:solidFill>
                <a:schemeClr val="tx1"/>
              </a:solidFill>
              <a:latin typeface="Segoe Print" panose="02000600000000000000" pitchFamily="2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27088" y="1329928"/>
          <a:ext cx="7560840" cy="3294367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520280"/>
                <a:gridCol w="2520280"/>
                <a:gridCol w="2520280"/>
              </a:tblGrid>
              <a:tr h="633759">
                <a:tc>
                  <a:txBody>
                    <a:bodyPr/>
                    <a:lstStyle/>
                    <a:p>
                      <a:pPr algn="ctr"/>
                      <a:endParaRPr lang="ru-RU" sz="7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7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Санкт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Петербургу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Российской Федерации</a:t>
                      </a:r>
                    </a:p>
                  </a:txBody>
                  <a:tcPr marT="34290" marB="34290"/>
                </a:tc>
              </a:tr>
              <a:tr h="665152">
                <a:tc>
                  <a:txBody>
                    <a:bodyPr/>
                    <a:lstStyle/>
                    <a:p>
                      <a:pPr algn="ctr"/>
                      <a:endParaRPr lang="ru-RU" sz="7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1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ru-RU" sz="2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700" b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700" b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T="34290" marB="34290"/>
                </a:tc>
              </a:tr>
              <a:tr h="665152">
                <a:tc>
                  <a:txBody>
                    <a:bodyPr/>
                    <a:lstStyle/>
                    <a:p>
                      <a:pPr algn="ctr"/>
                      <a:endParaRPr lang="ru-RU" sz="7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1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ru-RU" sz="2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700" b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b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700" b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500" b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</a:tr>
              <a:tr h="665152">
                <a:tc>
                  <a:txBody>
                    <a:bodyPr/>
                    <a:lstStyle/>
                    <a:p>
                      <a:pPr algn="ctr"/>
                      <a:endParaRPr lang="ru-RU" sz="7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1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ru-RU" sz="2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700" b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500" b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700" b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500" b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</a:tr>
              <a:tr h="665152">
                <a:tc>
                  <a:txBody>
                    <a:bodyPr/>
                    <a:lstStyle/>
                    <a:p>
                      <a:pPr algn="ctr"/>
                      <a:endParaRPr lang="ru-RU" sz="700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1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2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700" b="1" baseline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500" b="1" baseline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15" name="Круглая лента лицом вверх 14"/>
          <p:cNvSpPr/>
          <p:nvPr/>
        </p:nvSpPr>
        <p:spPr>
          <a:xfrm>
            <a:off x="6156325" y="3975498"/>
            <a:ext cx="2160588" cy="648890"/>
          </a:xfrm>
          <a:prstGeom prst="ellipse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892943" y="951571"/>
          <a:ext cx="7572428" cy="3750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51520" y="2"/>
            <a:ext cx="78488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latin typeface="Segoe Print" panose="02000600000000000000" pitchFamily="2" charset="0"/>
              </a:rPr>
              <a:t>Анализ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latin typeface="Segoe Print" panose="02000600000000000000" pitchFamily="2" charset="0"/>
              </a:rPr>
              <a:t>трудоустройства выпускников 2015 года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latin typeface="Segoe Print" panose="02000600000000000000" pitchFamily="2" charset="0"/>
              </a:rPr>
              <a:t>(Всего 585 чел. бюджет)</a:t>
            </a:r>
            <a:endParaRPr lang="ru-RU" sz="2400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  <a:latin typeface="Segoe Print" panose="02000600000000000000" pitchFamily="2" charset="0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42680" y="113405"/>
            <a:ext cx="8572027" cy="7434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7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 трудоустройства выпускников за 5 лет</a:t>
            </a:r>
            <a:endParaRPr lang="en-US" sz="27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gray">
          <a:xfrm>
            <a:off x="0" y="2444485"/>
            <a:ext cx="9144000" cy="40321"/>
          </a:xfrm>
          <a:prstGeom prst="rect">
            <a:avLst/>
          </a:prstGeom>
          <a:gradFill rotWithShape="1">
            <a:gsLst>
              <a:gs pos="0">
                <a:srgbClr val="808080"/>
              </a:gs>
              <a:gs pos="100000">
                <a:srgbClr val="ECECEC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 anchor="ctr"/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gray">
          <a:xfrm>
            <a:off x="0" y="2464646"/>
            <a:ext cx="9144000" cy="108365"/>
          </a:xfrm>
          <a:prstGeom prst="rect">
            <a:avLst/>
          </a:prstGeom>
          <a:gradFill rotWithShape="1">
            <a:gsLst>
              <a:gs pos="0">
                <a:srgbClr val="CFCFCF"/>
              </a:gs>
              <a:gs pos="100000">
                <a:srgbClr val="5F5F5F"/>
              </a:gs>
            </a:gsLst>
            <a:lin ang="5400000" scaled="1"/>
          </a:gradFill>
          <a:ln w="9525" algn="ctr">
            <a:noFill/>
            <a:miter lim="800000"/>
            <a:headEnd/>
            <a:tailEnd/>
          </a:ln>
        </p:spPr>
        <p:txBody>
          <a:bodyPr wrap="none" lIns="81643" tIns="40822" rIns="81643" bIns="40822" anchor="ctr"/>
          <a:lstStyle/>
          <a:p>
            <a:endParaRPr lang="ru-RU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4427118" y="2127453"/>
            <a:ext cx="1345521" cy="819224"/>
            <a:chOff x="2789" y="1735"/>
            <a:chExt cx="847" cy="688"/>
          </a:xfrm>
        </p:grpSpPr>
        <p:sp>
          <p:nvSpPr>
            <p:cNvPr id="9267" name="Oval 13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68" name="Oval 14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69" name="Oval 15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70" name="Oval 16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71" name="Oval 17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73" name="Oval 19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74" name="Oval 20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75" name="Oval 21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76" name="Oval 22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9222" name="Oval 30"/>
          <p:cNvSpPr>
            <a:spLocks noChangeArrowheads="1"/>
          </p:cNvSpPr>
          <p:nvPr/>
        </p:nvSpPr>
        <p:spPr bwMode="gray">
          <a:xfrm>
            <a:off x="6442879" y="2272407"/>
            <a:ext cx="231944" cy="505441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50000">
                <a:srgbClr val="3399FF"/>
              </a:gs>
              <a:gs pos="100000">
                <a:srgbClr val="FFFFFF"/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wrap="none"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3" name="Oval 31"/>
          <p:cNvSpPr>
            <a:spLocks noChangeArrowheads="1"/>
          </p:cNvSpPr>
          <p:nvPr/>
        </p:nvSpPr>
        <p:spPr bwMode="gray">
          <a:xfrm>
            <a:off x="6442879" y="2272407"/>
            <a:ext cx="231944" cy="505441"/>
          </a:xfrm>
          <a:prstGeom prst="ellipse">
            <a:avLst/>
          </a:prstGeom>
          <a:gradFill rotWithShape="1">
            <a:gsLst>
              <a:gs pos="0">
                <a:srgbClr val="3399FF">
                  <a:alpha val="32001"/>
                </a:srgbClr>
              </a:gs>
              <a:gs pos="100000">
                <a:srgbClr val="000000">
                  <a:alpha val="89998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wrap="none"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4" name="Oval 32"/>
          <p:cNvSpPr>
            <a:spLocks noChangeArrowheads="1"/>
          </p:cNvSpPr>
          <p:nvPr/>
        </p:nvSpPr>
        <p:spPr bwMode="gray">
          <a:xfrm>
            <a:off x="6558786" y="2272407"/>
            <a:ext cx="1501742" cy="505441"/>
          </a:xfrm>
          <a:prstGeom prst="ellipse">
            <a:avLst/>
          </a:prstGeom>
          <a:gradFill rotWithShape="1">
            <a:gsLst>
              <a:gs pos="0">
                <a:srgbClr val="1C538A"/>
              </a:gs>
              <a:gs pos="50000">
                <a:srgbClr val="3399FF"/>
              </a:gs>
              <a:gs pos="100000">
                <a:srgbClr val="1C538A"/>
              </a:gs>
            </a:gsLst>
            <a:lin ang="18900000" scaled="1"/>
          </a:gra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5" name="Oval 33"/>
          <p:cNvSpPr>
            <a:spLocks noChangeArrowheads="1"/>
          </p:cNvSpPr>
          <p:nvPr/>
        </p:nvSpPr>
        <p:spPr bwMode="gray">
          <a:xfrm>
            <a:off x="6558786" y="2273668"/>
            <a:ext cx="1501742" cy="505441"/>
          </a:xfrm>
          <a:prstGeom prst="ellipse">
            <a:avLst/>
          </a:prstGeom>
          <a:gradFill rotWithShape="1">
            <a:gsLst>
              <a:gs pos="0">
                <a:srgbClr val="2061A2"/>
              </a:gs>
              <a:gs pos="100000">
                <a:srgbClr val="3399FF">
                  <a:alpha val="0"/>
                </a:srgbClr>
              </a:gs>
            </a:gsLst>
            <a:lin ang="2700000" scaled="1"/>
          </a:gra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sp>
        <p:nvSpPr>
          <p:cNvPr id="9226" name="Oval 34"/>
          <p:cNvSpPr>
            <a:spLocks noChangeArrowheads="1"/>
          </p:cNvSpPr>
          <p:nvPr/>
        </p:nvSpPr>
        <p:spPr bwMode="gray">
          <a:xfrm>
            <a:off x="6631856" y="2272407"/>
            <a:ext cx="1353081" cy="505441"/>
          </a:xfrm>
          <a:prstGeom prst="ellipse">
            <a:avLst/>
          </a:prstGeom>
          <a:solidFill>
            <a:srgbClr val="000000"/>
          </a:solidFill>
          <a:ln w="38100" algn="ctr">
            <a:noFill/>
            <a:round/>
            <a:headEnd/>
            <a:tailEnd/>
          </a:ln>
        </p:spPr>
        <p:txBody>
          <a:bodyPr lIns="81643" tIns="40822" rIns="81643" bIns="40822" anchor="ctr">
            <a:spAutoFit/>
          </a:bodyPr>
          <a:lstStyle/>
          <a:p>
            <a:endParaRPr lang="ru-RU"/>
          </a:p>
        </p:txBody>
      </p:sp>
      <p:grpSp>
        <p:nvGrpSpPr>
          <p:cNvPr id="4" name="Group 35"/>
          <p:cNvGrpSpPr>
            <a:grpSpLocks/>
          </p:cNvGrpSpPr>
          <p:nvPr/>
        </p:nvGrpSpPr>
        <p:grpSpPr bwMode="auto">
          <a:xfrm>
            <a:off x="6652014" y="2036232"/>
            <a:ext cx="1312766" cy="982834"/>
            <a:chOff x="4166" y="1706"/>
            <a:chExt cx="1252" cy="1252"/>
          </a:xfrm>
        </p:grpSpPr>
        <p:sp>
          <p:nvSpPr>
            <p:cNvPr id="9263" name="Oval 36"/>
            <p:cNvSpPr>
              <a:spLocks noChangeArrowheads="1"/>
            </p:cNvSpPr>
            <p:nvPr/>
          </p:nvSpPr>
          <p:spPr bwMode="gray">
            <a:xfrm>
              <a:off x="4166" y="1706"/>
              <a:ext cx="1252" cy="1252"/>
            </a:xfrm>
            <a:prstGeom prst="ellipse">
              <a:avLst/>
            </a:prstGeom>
            <a:gradFill rotWithShape="1">
              <a:gsLst>
                <a:gs pos="0">
                  <a:srgbClr val="636869"/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264" name="Oval 37"/>
            <p:cNvSpPr>
              <a:spLocks noChangeArrowheads="1"/>
            </p:cNvSpPr>
            <p:nvPr/>
          </p:nvSpPr>
          <p:spPr bwMode="gray">
            <a:xfrm>
              <a:off x="4182" y="1713"/>
              <a:ext cx="1222" cy="1221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F1F5F5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265" name="Oval 38"/>
            <p:cNvSpPr>
              <a:spLocks noChangeArrowheads="1"/>
            </p:cNvSpPr>
            <p:nvPr/>
          </p:nvSpPr>
          <p:spPr bwMode="gray">
            <a:xfrm>
              <a:off x="4225" y="1776"/>
              <a:ext cx="1162" cy="1141"/>
            </a:xfrm>
            <a:prstGeom prst="ellipse">
              <a:avLst/>
            </a:prstGeom>
            <a:gradFill rotWithShape="1">
              <a:gsLst>
                <a:gs pos="0">
                  <a:srgbClr val="AAB2B3"/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9266" name="Oval 39"/>
            <p:cNvSpPr>
              <a:spLocks noChangeArrowheads="1"/>
            </p:cNvSpPr>
            <p:nvPr/>
          </p:nvSpPr>
          <p:spPr bwMode="gray">
            <a:xfrm>
              <a:off x="4362" y="1843"/>
              <a:ext cx="955" cy="92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6E1E2">
                    <a:alpha val="37999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ru-RU" sz="2700" b="1" dirty="0" smtClean="0">
                  <a:solidFill>
                    <a:srgbClr val="FF0000"/>
                  </a:solidFill>
                </a:rPr>
                <a:t>541</a:t>
              </a:r>
              <a:r>
                <a:rPr lang="ru-RU" b="1" dirty="0" smtClean="0">
                  <a:solidFill>
                    <a:srgbClr val="FF0000"/>
                  </a:solidFill>
                </a:rPr>
                <a:t> </a:t>
              </a:r>
              <a:r>
                <a:rPr lang="ru-RU" sz="1300" b="1" dirty="0">
                  <a:solidFill>
                    <a:srgbClr val="FF0000"/>
                  </a:solidFill>
                </a:rPr>
                <a:t>чел</a:t>
              </a:r>
              <a:r>
                <a:rPr lang="ru-RU" sz="1300" b="1" dirty="0"/>
                <a:t>;</a:t>
              </a:r>
            </a:p>
            <a:p>
              <a:pPr algn="ctr"/>
              <a:r>
                <a:rPr lang="ru-RU" sz="1300" b="1" dirty="0" smtClean="0"/>
                <a:t>82,1%</a:t>
              </a:r>
              <a:endParaRPr lang="ru-RU" sz="1300" b="1" dirty="0"/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2378600" y="2127453"/>
            <a:ext cx="1345521" cy="819224"/>
            <a:chOff x="2789" y="1735"/>
            <a:chExt cx="847" cy="688"/>
          </a:xfrm>
        </p:grpSpPr>
        <p:sp>
          <p:nvSpPr>
            <p:cNvPr id="9253" name="Oval 48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54" name="Oval 49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55" name="Oval 50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56" name="Oval 51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57" name="Oval 52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6" name="Group 53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59" name="Oval 54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60" name="Oval 55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61" name="Oval 56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62" name="Oval 57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398113" y="2127453"/>
            <a:ext cx="1343002" cy="819224"/>
            <a:chOff x="2789" y="1735"/>
            <a:chExt cx="847" cy="688"/>
          </a:xfrm>
        </p:grpSpPr>
        <p:sp>
          <p:nvSpPr>
            <p:cNvPr id="9243" name="Oval 66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44" name="Oval 67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9245" name="Oval 68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46" name="Oval 69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9247" name="Oval 70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8" name="Group 71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9249" name="Oval 72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50" name="Oval 73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51" name="Oval 74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9252" name="Oval 75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9230" name="Text Box 76"/>
          <p:cNvSpPr txBox="1">
            <a:spLocks noChangeArrowheads="1"/>
          </p:cNvSpPr>
          <p:nvPr/>
        </p:nvSpPr>
        <p:spPr bwMode="gray">
          <a:xfrm rot="3925970">
            <a:off x="1037474" y="3431700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1" name="Text Box 78"/>
          <p:cNvSpPr txBox="1">
            <a:spLocks noChangeArrowheads="1"/>
          </p:cNvSpPr>
          <p:nvPr/>
        </p:nvSpPr>
        <p:spPr bwMode="gray">
          <a:xfrm rot="3925970">
            <a:off x="3014180" y="3431700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2" name="Text Box 82"/>
          <p:cNvSpPr txBox="1">
            <a:spLocks noChangeArrowheads="1"/>
          </p:cNvSpPr>
          <p:nvPr/>
        </p:nvSpPr>
        <p:spPr bwMode="gray">
          <a:xfrm rot="3925970">
            <a:off x="7285075" y="3551405"/>
            <a:ext cx="1074681" cy="34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1700" b="1" dirty="0">
                <a:solidFill>
                  <a:schemeClr val="bg1"/>
                </a:solidFill>
              </a:rPr>
              <a:t>Your Text</a:t>
            </a:r>
          </a:p>
        </p:txBody>
      </p:sp>
      <p:sp>
        <p:nvSpPr>
          <p:cNvPr id="9233" name="Text Box 84"/>
          <p:cNvSpPr txBox="1">
            <a:spLocks noChangeArrowheads="1"/>
          </p:cNvSpPr>
          <p:nvPr/>
        </p:nvSpPr>
        <p:spPr bwMode="gray">
          <a:xfrm>
            <a:off x="680319" y="1509534"/>
            <a:ext cx="75478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>
                <a:latin typeface="Verdana" pitchFamily="34" charset="0"/>
              </a:rPr>
              <a:t>20</a:t>
            </a:r>
            <a:r>
              <a:rPr lang="ru-RU">
                <a:latin typeface="Verdana" pitchFamily="34" charset="0"/>
              </a:rPr>
              <a:t>11</a:t>
            </a:r>
            <a:endParaRPr lang="en-US">
              <a:latin typeface="Verdana" pitchFamily="34" charset="0"/>
            </a:endParaRPr>
          </a:p>
        </p:txBody>
      </p:sp>
      <p:sp>
        <p:nvSpPr>
          <p:cNvPr id="9234" name="Text Box 85"/>
          <p:cNvSpPr txBox="1">
            <a:spLocks noChangeArrowheads="1"/>
          </p:cNvSpPr>
          <p:nvPr/>
        </p:nvSpPr>
        <p:spPr bwMode="gray">
          <a:xfrm>
            <a:off x="2736396" y="1509534"/>
            <a:ext cx="75478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>
                <a:latin typeface="Verdana" pitchFamily="34" charset="0"/>
              </a:rPr>
              <a:t>20</a:t>
            </a:r>
            <a:r>
              <a:rPr lang="ru-RU">
                <a:latin typeface="Verdana" pitchFamily="34" charset="0"/>
              </a:rPr>
              <a:t>12</a:t>
            </a:r>
            <a:endParaRPr lang="en-US">
              <a:latin typeface="Verdana" pitchFamily="34" charset="0"/>
            </a:endParaRPr>
          </a:p>
        </p:txBody>
      </p:sp>
      <p:sp>
        <p:nvSpPr>
          <p:cNvPr id="9235" name="Text Box 86"/>
          <p:cNvSpPr txBox="1">
            <a:spLocks noChangeArrowheads="1"/>
          </p:cNvSpPr>
          <p:nvPr/>
        </p:nvSpPr>
        <p:spPr bwMode="gray">
          <a:xfrm>
            <a:off x="4716882" y="1509534"/>
            <a:ext cx="754786" cy="35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>
                <a:latin typeface="Verdana" pitchFamily="34" charset="0"/>
              </a:rPr>
              <a:t>20</a:t>
            </a:r>
            <a:r>
              <a:rPr lang="ru-RU">
                <a:latin typeface="Verdana" pitchFamily="34" charset="0"/>
              </a:rPr>
              <a:t>13</a:t>
            </a:r>
            <a:endParaRPr lang="en-US">
              <a:latin typeface="Verdana" pitchFamily="34" charset="0"/>
            </a:endParaRPr>
          </a:p>
        </p:txBody>
      </p:sp>
      <p:sp>
        <p:nvSpPr>
          <p:cNvPr id="9236" name="Text Box 87"/>
          <p:cNvSpPr txBox="1">
            <a:spLocks noChangeArrowheads="1"/>
          </p:cNvSpPr>
          <p:nvPr/>
        </p:nvSpPr>
        <p:spPr bwMode="gray">
          <a:xfrm>
            <a:off x="6704929" y="1476771"/>
            <a:ext cx="966382" cy="42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2200" b="1" dirty="0">
                <a:latin typeface="Verdana" pitchFamily="34" charset="0"/>
              </a:rPr>
              <a:t>201</a:t>
            </a:r>
            <a:r>
              <a:rPr lang="ru-RU" sz="2200" b="1" dirty="0">
                <a:latin typeface="Verdana" pitchFamily="34" charset="0"/>
              </a:rPr>
              <a:t>4</a:t>
            </a:r>
            <a:endParaRPr lang="en-US" sz="2200" b="1" dirty="0">
              <a:latin typeface="Verdana" pitchFamily="34" charset="0"/>
            </a:endParaRPr>
          </a:p>
        </p:txBody>
      </p:sp>
      <p:cxnSp>
        <p:nvCxnSpPr>
          <p:cNvPr id="9237" name="AutoShape 88"/>
          <p:cNvCxnSpPr>
            <a:cxnSpLocks noChangeShapeType="1"/>
            <a:stCxn id="9233" idx="3"/>
            <a:endCxn id="9234" idx="1"/>
          </p:cNvCxnSpPr>
          <p:nvPr/>
        </p:nvCxnSpPr>
        <p:spPr bwMode="gray">
          <a:xfrm>
            <a:off x="1435105" y="1689254"/>
            <a:ext cx="1301291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38" name="AutoShape 89"/>
          <p:cNvCxnSpPr>
            <a:cxnSpLocks noChangeShapeType="1"/>
            <a:stCxn id="9234" idx="3"/>
            <a:endCxn id="9235" idx="1"/>
          </p:cNvCxnSpPr>
          <p:nvPr/>
        </p:nvCxnSpPr>
        <p:spPr bwMode="gray">
          <a:xfrm>
            <a:off x="3491182" y="1689254"/>
            <a:ext cx="12257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39" name="AutoShape 90"/>
          <p:cNvCxnSpPr>
            <a:cxnSpLocks noChangeShapeType="1"/>
            <a:stCxn id="9235" idx="3"/>
            <a:endCxn id="9236" idx="1"/>
          </p:cNvCxnSpPr>
          <p:nvPr/>
        </p:nvCxnSpPr>
        <p:spPr bwMode="gray">
          <a:xfrm flipV="1">
            <a:off x="5471668" y="1687269"/>
            <a:ext cx="1233261" cy="1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40" name="Oval 39"/>
          <p:cNvSpPr>
            <a:spLocks noChangeArrowheads="1"/>
          </p:cNvSpPr>
          <p:nvPr/>
        </p:nvSpPr>
        <p:spPr bwMode="gray">
          <a:xfrm>
            <a:off x="4643813" y="2142075"/>
            <a:ext cx="1083472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</a:rPr>
              <a:t>389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b="1" dirty="0" smtClean="0"/>
              <a:t>61,6%</a:t>
            </a:r>
            <a:endParaRPr lang="ru-RU" sz="1300" b="1" dirty="0"/>
          </a:p>
        </p:txBody>
      </p:sp>
      <p:sp>
        <p:nvSpPr>
          <p:cNvPr id="9241" name="Oval 39"/>
          <p:cNvSpPr>
            <a:spLocks noChangeArrowheads="1"/>
          </p:cNvSpPr>
          <p:nvPr/>
        </p:nvSpPr>
        <p:spPr bwMode="gray">
          <a:xfrm>
            <a:off x="2572618" y="2142075"/>
            <a:ext cx="1080951" cy="728306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 smtClean="0">
                <a:solidFill>
                  <a:srgbClr val="FF0000"/>
                </a:solidFill>
              </a:rPr>
              <a:t>352</a:t>
            </a:r>
            <a:r>
              <a:rPr lang="ru-RU" sz="1300" b="1" dirty="0" smtClean="0"/>
              <a:t> </a:t>
            </a:r>
            <a:r>
              <a:rPr lang="ru-RU" sz="1300" b="1" dirty="0"/>
              <a:t>чел;</a:t>
            </a:r>
          </a:p>
          <a:p>
            <a:pPr algn="ctr"/>
            <a:r>
              <a:rPr lang="ru-RU" sz="1300" b="1" dirty="0" smtClean="0"/>
              <a:t>44,8%</a:t>
            </a:r>
            <a:endParaRPr lang="ru-RU" sz="1300" b="1" dirty="0"/>
          </a:p>
        </p:txBody>
      </p:sp>
      <p:sp>
        <p:nvSpPr>
          <p:cNvPr id="9242" name="Oval 39"/>
          <p:cNvSpPr>
            <a:spLocks noChangeArrowheads="1"/>
          </p:cNvSpPr>
          <p:nvPr/>
        </p:nvSpPr>
        <p:spPr bwMode="gray">
          <a:xfrm>
            <a:off x="571974" y="2197517"/>
            <a:ext cx="1080951" cy="725785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lIns="81643" tIns="40822" rIns="81643" bIns="40822" anchor="ctr"/>
          <a:lstStyle/>
          <a:p>
            <a:pPr algn="ctr"/>
            <a:r>
              <a:rPr lang="ru-RU" sz="1700" b="1" dirty="0" smtClean="0"/>
              <a:t>406</a:t>
            </a:r>
            <a:r>
              <a:rPr lang="ru-RU" sz="1300" b="1" dirty="0" smtClean="0"/>
              <a:t>чел</a:t>
            </a:r>
            <a:r>
              <a:rPr lang="ru-RU" sz="1300" b="1" dirty="0"/>
              <a:t>;</a:t>
            </a:r>
          </a:p>
          <a:p>
            <a:pPr algn="ctr"/>
            <a:r>
              <a:rPr lang="ru-RU" sz="1300" b="1" dirty="0" smtClean="0"/>
              <a:t>49,0%</a:t>
            </a:r>
            <a:endParaRPr lang="ru-RU" sz="1300" b="1" dirty="0"/>
          </a:p>
        </p:txBody>
      </p:sp>
      <p:cxnSp>
        <p:nvCxnSpPr>
          <p:cNvPr id="61" name="AutoShape 90"/>
          <p:cNvCxnSpPr>
            <a:cxnSpLocks noChangeShapeType="1"/>
          </p:cNvCxnSpPr>
          <p:nvPr/>
        </p:nvCxnSpPr>
        <p:spPr bwMode="gray">
          <a:xfrm flipV="1">
            <a:off x="755576" y="3939902"/>
            <a:ext cx="1233261" cy="198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3275856" y="3507854"/>
            <a:ext cx="1345521" cy="819224"/>
            <a:chOff x="2789" y="1735"/>
            <a:chExt cx="847" cy="688"/>
          </a:xfrm>
        </p:grpSpPr>
        <p:sp>
          <p:nvSpPr>
            <p:cNvPr id="63" name="Oval 48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83A6A7"/>
                </a:gs>
                <a:gs pos="100000">
                  <a:srgbClr val="FFFFFF"/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4" name="Oval 49"/>
            <p:cNvSpPr>
              <a:spLocks noChangeArrowheads="1"/>
            </p:cNvSpPr>
            <p:nvPr/>
          </p:nvSpPr>
          <p:spPr bwMode="gray">
            <a:xfrm>
              <a:off x="2789" y="1860"/>
              <a:ext cx="164" cy="436"/>
            </a:xfrm>
            <a:prstGeom prst="ellipse">
              <a:avLst/>
            </a:prstGeom>
            <a:gradFill rotWithShape="1">
              <a:gsLst>
                <a:gs pos="0">
                  <a:srgbClr val="83A6A7">
                    <a:alpha val="32001"/>
                  </a:srgbClr>
                </a:gs>
                <a:gs pos="100000">
                  <a:srgbClr val="000000">
                    <a:alpha val="89998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ru-RU"/>
            </a:p>
          </p:txBody>
        </p:sp>
        <p:sp>
          <p:nvSpPr>
            <p:cNvPr id="65" name="Oval 50"/>
            <p:cNvSpPr>
              <a:spLocks noChangeArrowheads="1"/>
            </p:cNvSpPr>
            <p:nvPr/>
          </p:nvSpPr>
          <p:spPr bwMode="gray">
            <a:xfrm>
              <a:off x="2849" y="1860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475A5A"/>
                </a:gs>
                <a:gs pos="50000">
                  <a:srgbClr val="83A6A7"/>
                </a:gs>
                <a:gs pos="100000">
                  <a:srgbClr val="475A5A"/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6" name="Oval 51"/>
            <p:cNvSpPr>
              <a:spLocks noChangeArrowheads="1"/>
            </p:cNvSpPr>
            <p:nvPr/>
          </p:nvSpPr>
          <p:spPr bwMode="gray">
            <a:xfrm>
              <a:off x="2849" y="1862"/>
              <a:ext cx="787" cy="436"/>
            </a:xfrm>
            <a:prstGeom prst="ellipse">
              <a:avLst/>
            </a:prstGeom>
            <a:gradFill rotWithShape="1">
              <a:gsLst>
                <a:gs pos="0">
                  <a:srgbClr val="53696A"/>
                </a:gs>
                <a:gs pos="100000">
                  <a:srgbClr val="83A6A7">
                    <a:alpha val="0"/>
                  </a:srgb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sp>
          <p:nvSpPr>
            <p:cNvPr id="67" name="Oval 52"/>
            <p:cNvSpPr>
              <a:spLocks noChangeArrowheads="1"/>
            </p:cNvSpPr>
            <p:nvPr/>
          </p:nvSpPr>
          <p:spPr bwMode="gray">
            <a:xfrm>
              <a:off x="2888" y="1860"/>
              <a:ext cx="709" cy="436"/>
            </a:xfrm>
            <a:prstGeom prst="ellipse">
              <a:avLst/>
            </a:prstGeom>
            <a:solidFill>
              <a:srgbClr val="000000"/>
            </a:solidFill>
            <a:ln w="38100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10" name="Group 53"/>
            <p:cNvGrpSpPr>
              <a:grpSpLocks/>
            </p:cNvGrpSpPr>
            <p:nvPr/>
          </p:nvGrpSpPr>
          <p:grpSpPr bwMode="auto">
            <a:xfrm>
              <a:off x="2899" y="1735"/>
              <a:ext cx="687" cy="688"/>
              <a:chOff x="4166" y="1706"/>
              <a:chExt cx="1252" cy="1252"/>
            </a:xfrm>
          </p:grpSpPr>
          <p:sp>
            <p:nvSpPr>
              <p:cNvPr id="69" name="Oval 54"/>
              <p:cNvSpPr>
                <a:spLocks noChangeArrowheads="1"/>
              </p:cNvSpPr>
              <p:nvPr/>
            </p:nvSpPr>
            <p:spPr bwMode="gray">
              <a:xfrm>
                <a:off x="4166" y="1706"/>
                <a:ext cx="1252" cy="1252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0" name="Oval 55"/>
              <p:cNvSpPr>
                <a:spLocks noChangeArrowheads="1"/>
              </p:cNvSpPr>
              <p:nvPr/>
            </p:nvSpPr>
            <p:spPr bwMode="gray">
              <a:xfrm>
                <a:off x="4182" y="1713"/>
                <a:ext cx="1222" cy="1221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1" name="Oval 56"/>
              <p:cNvSpPr>
                <a:spLocks noChangeArrowheads="1"/>
              </p:cNvSpPr>
              <p:nvPr/>
            </p:nvSpPr>
            <p:spPr bwMode="gray">
              <a:xfrm>
                <a:off x="4195" y="1725"/>
                <a:ext cx="1162" cy="1141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72" name="Oval 57"/>
              <p:cNvSpPr>
                <a:spLocks noChangeArrowheads="1"/>
              </p:cNvSpPr>
              <p:nvPr/>
            </p:nvSpPr>
            <p:spPr bwMode="gray">
              <a:xfrm>
                <a:off x="4263" y="1757"/>
                <a:ext cx="1033" cy="926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73" name="Text Box 87"/>
          <p:cNvSpPr txBox="1">
            <a:spLocks noChangeArrowheads="1"/>
          </p:cNvSpPr>
          <p:nvPr/>
        </p:nvSpPr>
        <p:spPr bwMode="gray">
          <a:xfrm>
            <a:off x="2051720" y="3723878"/>
            <a:ext cx="966382" cy="420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1643" tIns="40822" rIns="81643" bIns="40822">
            <a:spAutoFit/>
          </a:bodyPr>
          <a:lstStyle/>
          <a:p>
            <a:pPr eaLnBrk="0" hangingPunct="0"/>
            <a:r>
              <a:rPr lang="en-US" sz="2200" b="1" dirty="0" smtClean="0">
                <a:latin typeface="Verdana" pitchFamily="34" charset="0"/>
              </a:rPr>
              <a:t>201</a:t>
            </a:r>
            <a:r>
              <a:rPr lang="ru-RU" sz="2200" b="1" dirty="0" smtClean="0">
                <a:latin typeface="Verdana" pitchFamily="34" charset="0"/>
              </a:rPr>
              <a:t>5</a:t>
            </a:r>
            <a:endParaRPr lang="en-US" sz="2200" b="1" dirty="0">
              <a:latin typeface="Verdana" pitchFamily="34" charset="0"/>
            </a:endParaRPr>
          </a:p>
        </p:txBody>
      </p:sp>
      <p:sp>
        <p:nvSpPr>
          <p:cNvPr id="74" name="Oval 39"/>
          <p:cNvSpPr>
            <a:spLocks noChangeArrowheads="1"/>
          </p:cNvSpPr>
          <p:nvPr/>
        </p:nvSpPr>
        <p:spPr bwMode="gray">
          <a:xfrm>
            <a:off x="3491880" y="3579862"/>
            <a:ext cx="1001351" cy="72692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D6E1E2">
                  <a:alpha val="37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700" b="1" dirty="0" smtClean="0">
                <a:solidFill>
                  <a:srgbClr val="FF0000"/>
                </a:solidFill>
              </a:rPr>
              <a:t>500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sz="1300" b="1" dirty="0">
                <a:solidFill>
                  <a:srgbClr val="FF0000"/>
                </a:solidFill>
              </a:rPr>
              <a:t>чел</a:t>
            </a:r>
            <a:r>
              <a:rPr lang="ru-RU" sz="1300" b="1" dirty="0"/>
              <a:t>;</a:t>
            </a:r>
          </a:p>
          <a:p>
            <a:pPr algn="ctr"/>
            <a:r>
              <a:rPr lang="ru-RU" sz="1300" b="1" dirty="0" smtClean="0"/>
              <a:t>85,4%</a:t>
            </a:r>
            <a:endParaRPr lang="ru-RU" sz="13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Основные показатели учебной работы за год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070872"/>
              </p:ext>
            </p:extLst>
          </p:nvPr>
        </p:nvGraphicFramePr>
        <p:xfrm>
          <a:off x="1619672" y="1275606"/>
          <a:ext cx="5990803" cy="3503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Документ" r:id="rId4" imgW="6078322" imgH="3554260" progId="Word.Document.12">
                  <p:embed/>
                </p:oleObj>
              </mc:Choice>
              <mc:Fallback>
                <p:oleObj name="Документ" r:id="rId4" imgW="6078322" imgH="35542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9672" y="1275606"/>
                        <a:ext cx="5990803" cy="3503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255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/>
              <a:t>«</a:t>
            </a:r>
            <a:r>
              <a:rPr lang="ru-RU" alt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Федеральный Интернет-экзамен в сфере профессионального образования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anose="020B05040200000000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00151"/>
            <a:ext cx="8579296" cy="33944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5747" y="1707654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400" b="1" dirty="0">
                <a:solidFill>
                  <a:srgbClr val="FF0000"/>
                </a:solidFill>
              </a:rPr>
              <a:t>С </a:t>
            </a:r>
            <a:r>
              <a:rPr lang="ru-RU" sz="2400" b="1" dirty="0" smtClean="0">
                <a:solidFill>
                  <a:srgbClr val="FF0000"/>
                </a:solidFill>
              </a:rPr>
              <a:t>марта   </a:t>
            </a:r>
            <a:r>
              <a:rPr lang="ru-RU" sz="2400" b="1" dirty="0">
                <a:solidFill>
                  <a:srgbClr val="FF0000"/>
                </a:solidFill>
              </a:rPr>
              <a:t>по июнь 2015 </a:t>
            </a:r>
            <a:r>
              <a:rPr lang="ru-RU" sz="2400" b="1" dirty="0" err="1" smtClean="0">
                <a:solidFill>
                  <a:srgbClr val="FF0000"/>
                </a:solidFill>
              </a:rPr>
              <a:t>года</a:t>
            </a:r>
            <a:r>
              <a:rPr lang="ru-RU" sz="2400" dirty="0" err="1" smtClean="0"/>
              <a:t>Колледж</a:t>
            </a:r>
            <a:r>
              <a:rPr lang="ru-RU" sz="2400" dirty="0" smtClean="0"/>
              <a:t> принимал участие </a:t>
            </a:r>
            <a:r>
              <a:rPr lang="ru-RU" sz="2400" dirty="0"/>
              <a:t>в</a:t>
            </a:r>
          </a:p>
          <a:p>
            <a:pPr algn="just" eaLnBrk="1" hangingPunct="1">
              <a:buFont typeface="Wingdings" pitchFamily="2" charset="2"/>
              <a:buNone/>
              <a:defRPr/>
            </a:pPr>
            <a:r>
              <a:rPr lang="ru-RU" sz="2400" dirty="0"/>
              <a:t>Инновационном проекте</a:t>
            </a:r>
            <a:r>
              <a:rPr lang="ru-RU" sz="2400" b="1" dirty="0"/>
              <a:t> </a:t>
            </a:r>
            <a:r>
              <a:rPr lang="ru-RU" sz="2400" dirty="0"/>
              <a:t>ФЭПО ориентированном на проведение внешней независимой оценки результатов обучения студентов в рамках требований </a:t>
            </a:r>
            <a:r>
              <a:rPr lang="ru-RU" sz="2400" dirty="0" smtClean="0"/>
              <a:t>ФГОС.</a:t>
            </a:r>
          </a:p>
        </p:txBody>
      </p:sp>
    </p:spTree>
    <p:extLst>
      <p:ext uri="{BB962C8B-B14F-4D97-AF65-F5344CB8AC3E}">
        <p14:creationId xmlns:p14="http://schemas.microsoft.com/office/powerpoint/2010/main" val="82331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703048"/>
              </p:ext>
            </p:extLst>
          </p:nvPr>
        </p:nvGraphicFramePr>
        <p:xfrm>
          <a:off x="323528" y="985832"/>
          <a:ext cx="8424936" cy="3444884"/>
        </p:xfrm>
        <a:graphic>
          <a:graphicData uri="http://schemas.openxmlformats.org/drawingml/2006/table">
            <a:tbl>
              <a:tblPr/>
              <a:tblGrid>
                <a:gridCol w="1512168"/>
                <a:gridCol w="1296144"/>
                <a:gridCol w="1239953"/>
                <a:gridCol w="1424119"/>
                <a:gridCol w="1309755"/>
                <a:gridCol w="1642797"/>
              </a:tblGrid>
              <a:tr h="11600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Наименование отделения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Print" panose="02000600000000000000" pitchFamily="2" charset="0"/>
                        <a:ea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Кол-во </a:t>
                      </a:r>
                      <a:r>
                        <a:rPr lang="ru-RU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преподавателей-</a:t>
                      </a:r>
                      <a:r>
                        <a:rPr lang="ru-RU" sz="1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 </a:t>
                      </a:r>
                      <a:r>
                        <a:rPr lang="ru-RU" sz="1000" b="1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участников</a:t>
                      </a:r>
                      <a:r>
                        <a:rPr lang="ru-RU" sz="10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утвержденных</a:t>
                      </a:r>
                      <a:r>
                        <a:rPr lang="ru-RU" sz="1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 </a:t>
                      </a: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приказом №112 от 18.02.15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Print" panose="02000600000000000000" pitchFamily="2" charset="0"/>
                        <a:ea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Кол-во преподавателей - участников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Print" panose="02000600000000000000" pitchFamily="2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ФЭПО, чел.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Print" panose="02000600000000000000" pitchFamily="2" charset="0"/>
                        <a:ea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%  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Print" panose="02000600000000000000" pitchFamily="2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от общего кол-ва преподавателей по отделению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Print" panose="02000600000000000000" pitchFamily="2" charset="0"/>
                        <a:ea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Кол-во дисциплин, по которым проведен экзамен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Print" panose="02000600000000000000" pitchFamily="2" charset="0"/>
                        <a:ea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Кол-во групп участников*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Print" panose="02000600000000000000" pitchFamily="2" charset="0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egoe Print" panose="02000600000000000000" pitchFamily="2" charset="0"/>
                          <a:ea typeface="Times New Roman"/>
                        </a:rPr>
                        <a:t>(кол-во результатов)</a:t>
                      </a:r>
                      <a:endParaRPr lang="ru-RU" sz="1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Segoe Print" panose="02000600000000000000" pitchFamily="2" charset="0"/>
                        <a:ea typeface="Times New Roman"/>
                      </a:endParaRPr>
                    </a:p>
                  </a:txBody>
                  <a:tcPr marL="60290" marR="602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8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Туризм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14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71,4%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12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Гостиничный сервис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90%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17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Ресторанный сервис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15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7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46,6%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6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10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9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Коммерции и строительства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19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5%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038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Итого: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58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latin typeface="Times New Roman"/>
                          <a:ea typeface="Times New Roman"/>
                        </a:rPr>
                        <a:t>46,5%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29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</a:rPr>
                        <a:t>89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0290" marR="602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43608" y="339502"/>
            <a:ext cx="74888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</a:rPr>
              <a:t>Итоги участия в проекте НИИ Мониторинга качества: «Федеральный интернет экзамен»</a:t>
            </a:r>
            <a:endParaRPr lang="ru-RU" b="1" dirty="0">
              <a:ln w="10541" cmpd="sng">
                <a:solidFill>
                  <a:schemeClr val="accent1">
                    <a:lumMod val="50000"/>
                  </a:schemeClr>
                </a:solidFill>
                <a:prstDash val="solid"/>
              </a:ln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765164"/>
              </p:ext>
            </p:extLst>
          </p:nvPr>
        </p:nvGraphicFramePr>
        <p:xfrm>
          <a:off x="251520" y="195487"/>
          <a:ext cx="4536504" cy="2914324"/>
        </p:xfrm>
        <a:graphic>
          <a:graphicData uri="http://schemas.openxmlformats.org/drawingml/2006/table">
            <a:tbl>
              <a:tblPr/>
              <a:tblGrid>
                <a:gridCol w="720080"/>
                <a:gridCol w="1152128"/>
                <a:gridCol w="1656184"/>
                <a:gridCol w="1008112"/>
              </a:tblGrid>
              <a:tr h="233582">
                <a:tc>
                  <a:txBody>
                    <a:bodyPr/>
                    <a:lstStyle/>
                    <a:p>
                      <a:pPr marL="59690"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imes New Roman"/>
                          <a:ea typeface="Times New Roman"/>
                        </a:rPr>
                        <a:t>Отделение</a:t>
                      </a:r>
                      <a:endParaRPr lang="ru-RU" sz="8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"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imes New Roman"/>
                          <a:ea typeface="Times New Roman"/>
                        </a:rPr>
                        <a:t>ФИО преподавателя</a:t>
                      </a:r>
                      <a:endParaRPr lang="ru-RU" sz="8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imes New Roman"/>
                          <a:ea typeface="Times New Roman"/>
                        </a:rPr>
                        <a:t>Дисциплина</a:t>
                      </a:r>
                      <a:endParaRPr lang="ru-RU" sz="8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latin typeface="Times New Roman"/>
                          <a:ea typeface="Times New Roman"/>
                        </a:rPr>
                        <a:t>Группа</a:t>
                      </a:r>
                      <a:endParaRPr lang="ru-RU" sz="8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210">
                <a:tc rowSpan="12">
                  <a:txBody>
                    <a:bodyPr/>
                    <a:lstStyle/>
                    <a:p>
                      <a:pPr marL="1588" indent="0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Гостиничный сервис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Ахмеджанова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З.Т.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Менеджмент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316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Долгих О.Л.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Информатика и информационно-коммуникационные технологии в профессиональной деятельности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210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Казакова И.В.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Экономика организации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115, 116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2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Казакова И.В.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Бухгалтерский учет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216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Ковтун Л.В.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Правовое и документационное обеспечение профессиональной деятельности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215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1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Ковтун Л.В.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Основы философии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310, 311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Кокиева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И.Г.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Информатика и информационно-коммуникационные технологии в профессиональной деятельности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216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34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Корочкина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С.А.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Психология общения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115, 116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2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Обухович З.И.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Иностранный язык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210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2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Сидорова Ю.Ю.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Иностранный язык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210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2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Сушкевич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В.П.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Экологические основы природопользования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315, 316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35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Сушкевич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В.П.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Безопасность жизнедеятельности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315, 316</a:t>
                      </a: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0031510"/>
              </p:ext>
            </p:extLst>
          </p:nvPr>
        </p:nvGraphicFramePr>
        <p:xfrm>
          <a:off x="251520" y="3147814"/>
          <a:ext cx="4536504" cy="1685200"/>
        </p:xfrm>
        <a:graphic>
          <a:graphicData uri="http://schemas.openxmlformats.org/drawingml/2006/table">
            <a:tbl>
              <a:tblPr/>
              <a:tblGrid>
                <a:gridCol w="720080"/>
                <a:gridCol w="1122875"/>
                <a:gridCol w="1630306"/>
                <a:gridCol w="1063243"/>
              </a:tblGrid>
              <a:tr h="216024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latin typeface="Times New Roman"/>
                          <a:ea typeface="Times New Roman"/>
                        </a:rPr>
                        <a:t>Коммерции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Образцова Н.В.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Инженерная графика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165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653">
                <a:tc rowSpan="6">
                  <a:txBody>
                    <a:bodyPr/>
                    <a:lstStyle/>
                    <a:p>
                      <a:pPr marL="1588" indent="0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Ресторанный сервис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Жбакина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Т.Ф.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Информационно-коммуникационные технологии в профессиональной деятельности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276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Захарова Е.В.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Безопасность жизнедеятельности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348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Ларионова Н.М.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Безопасность жизнедеятельности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177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Морохина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В.И.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Экономика организации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277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2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Чернова Л.А.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Бухгалтерский учет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370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8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Чернова Л.А.</a:t>
                      </a:r>
                    </a:p>
                  </a:txBody>
                  <a:tcPr marL="60517" marR="6051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</a:rPr>
                        <a:t>Экономика организации</a:t>
                      </a:r>
                      <a:endParaRPr lang="ru-RU" sz="90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</a:rPr>
                        <a:t>370</a:t>
                      </a:r>
                      <a:endParaRPr lang="ru-RU" sz="900" dirty="0">
                        <a:latin typeface="Times New Roman"/>
                        <a:ea typeface="Times New Roman"/>
                      </a:endParaRPr>
                    </a:p>
                  </a:txBody>
                  <a:tcPr marL="60517" marR="60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325354"/>
              </p:ext>
            </p:extLst>
          </p:nvPr>
        </p:nvGraphicFramePr>
        <p:xfrm>
          <a:off x="4860032" y="267494"/>
          <a:ext cx="3934360" cy="4345090"/>
        </p:xfrm>
        <a:graphic>
          <a:graphicData uri="http://schemas.openxmlformats.org/drawingml/2006/table">
            <a:tbl>
              <a:tblPr/>
              <a:tblGrid>
                <a:gridCol w="504056"/>
                <a:gridCol w="1380244"/>
                <a:gridCol w="1419259"/>
                <a:gridCol w="630801"/>
              </a:tblGrid>
              <a:tr h="410577">
                <a:tc rowSpan="19">
                  <a:txBody>
                    <a:bodyPr/>
                    <a:lstStyle/>
                    <a:p>
                      <a:pPr marL="228600">
                        <a:spcAft>
                          <a:spcPts val="0"/>
                        </a:spcAft>
                      </a:pPr>
                      <a:endParaRPr lang="ru-RU" sz="600" dirty="0">
                        <a:latin typeface="Times New Roman"/>
                        <a:ea typeface="Times New Roman"/>
                      </a:endParaRPr>
                    </a:p>
                    <a:p>
                      <a:pPr marL="1588" indent="0">
                        <a:spcAft>
                          <a:spcPts val="0"/>
                        </a:spcAft>
                        <a:tabLst/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Туризм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Гудкова А.П.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Иностранный язык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196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1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Гудкова А.П.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</a:rPr>
                        <a:t>Иностранный язык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220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Дмитриева М.В.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</a:rPr>
                        <a:t>Анализ финансово-хозяйственной деятельности</a:t>
                      </a:r>
                      <a:endParaRPr lang="ru-RU" sz="70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195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Дмитриева М.В.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Финансы, денежное обращение и кредит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295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1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Лукина М.В.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Иностранный язык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220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Петрова Г.В.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Правовое обеспечение профессиональной деятельности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195, 196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</a:rPr>
                        <a:t>Радзевич</a:t>
                      </a: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 И.Д.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Психология общения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220, 221, 222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</a:rPr>
                        <a:t>Радзевич</a:t>
                      </a: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 И.Д.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Психология общения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126, 127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</a:rPr>
                        <a:t>Стекольщикова</a:t>
                      </a: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 С.В.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Информационно-коммуникационные технологии в профессиональной деятельности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126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</a:rPr>
                        <a:t>Стекольщикова</a:t>
                      </a: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 С.В.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Документационное обеспечение управления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196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Улыбина Е.Л.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Информационно-коммуникационные технологии в профессиональной деятельности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220, 221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Улыбина Е.Л.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Информационные технологии в профессиональной деятельности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195, 196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Улыбина Е.Л.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Информационно-коммуникационные технологии в профессиональной деятельности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220,  221, 222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Улыбина Е.Л.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Информационно-коммуникационные технологии в профессиональной деятельности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127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Улыбина Е.Л.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Информационные технологии в профессиональной деятельности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195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Хмелевская Т.В.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Иностранный язык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196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Яковлев И.П.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Менеджмент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196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Яковлев И.П.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Безопасность жизнедеятельности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295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5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latin typeface="Times New Roman"/>
                          <a:ea typeface="Times New Roman"/>
                        </a:rPr>
                        <a:t>Янцен</a:t>
                      </a: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 Ю.Б.</a:t>
                      </a:r>
                    </a:p>
                  </a:txBody>
                  <a:tcPr marL="48638" marR="486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latin typeface="Times New Roman"/>
                          <a:ea typeface="Times New Roman"/>
                        </a:rPr>
                        <a:t>Статистика</a:t>
                      </a:r>
                      <a:endParaRPr lang="ru-RU" sz="700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algn="l">
                        <a:spcAft>
                          <a:spcPts val="0"/>
                        </a:spcAft>
                      </a:pPr>
                      <a:r>
                        <a:rPr lang="ru-RU" sz="600" b="1" dirty="0">
                          <a:latin typeface="Times New Roman"/>
                          <a:ea typeface="Times New Roman"/>
                        </a:rPr>
                        <a:t>196</a:t>
                      </a:r>
                      <a:endParaRPr lang="ru-RU" sz="700" b="1" dirty="0">
                        <a:latin typeface="Times New Roman"/>
                        <a:ea typeface="Times New Roman"/>
                      </a:endParaRPr>
                    </a:p>
                  </a:txBody>
                  <a:tcPr marL="48638" marR="486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376594"/>
              </p:ext>
            </p:extLst>
          </p:nvPr>
        </p:nvGraphicFramePr>
        <p:xfrm>
          <a:off x="224096" y="843558"/>
          <a:ext cx="8280920" cy="366095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73151"/>
                <a:gridCol w="3785186"/>
                <a:gridCol w="2513239"/>
                <a:gridCol w="1509344"/>
              </a:tblGrid>
              <a:tr h="4404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п/п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Фамилия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имя, отчество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должность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стаж работы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355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Андреева Ирина Геннадьевна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социальный педагог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05.11.2014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2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Бабина Светлана Валерьевна.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преподаватель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08.09.2014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3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Барышникова Ирина Евгеньевна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преподаватель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26.01.2015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96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</a:rPr>
                        <a:t>Вожегова</a:t>
                      </a:r>
                      <a:r>
                        <a:rPr lang="ru-RU" sz="1700" dirty="0">
                          <a:effectLst/>
                        </a:rPr>
                        <a:t> Раиса </a:t>
                      </a:r>
                      <a:r>
                        <a:rPr lang="ru-RU" sz="1700" dirty="0" err="1">
                          <a:effectLst/>
                        </a:rPr>
                        <a:t>Теодоровна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педагог-организатор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02.09.2013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5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Гудкова Анна </a:t>
                      </a:r>
                      <a:r>
                        <a:rPr lang="ru-RU" sz="1700" dirty="0" smtClean="0">
                          <a:effectLst/>
                        </a:rPr>
                        <a:t>Петровна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преподаватель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01.09.2014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6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Долгих Ольга Леонидовна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01.09.2014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7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</a:rPr>
                        <a:t>Дронь</a:t>
                      </a:r>
                      <a:r>
                        <a:rPr lang="ru-RU" sz="1700" dirty="0">
                          <a:effectLst/>
                        </a:rPr>
                        <a:t> Светлана Евгеньевна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мастер п/о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 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8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</a:rPr>
                        <a:t>Кагадеева</a:t>
                      </a:r>
                      <a:r>
                        <a:rPr lang="ru-RU" sz="1700" dirty="0">
                          <a:effectLst/>
                        </a:rPr>
                        <a:t> Полина Андреевна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01.10.2013г.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292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9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Кондратьева Людмила Георгиевна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канд. с 2009г.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10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</a:rPr>
                        <a:t>Липнина</a:t>
                      </a:r>
                      <a:r>
                        <a:rPr lang="ru-RU" sz="1700" dirty="0">
                          <a:effectLst/>
                        </a:rPr>
                        <a:t> Ирина Алексеевна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09.09.2013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11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Лопатина Мария Геннадьевна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10.08.2009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12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Любецкая Светлана Витальевна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с 2000г.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1520" y="339502"/>
            <a:ext cx="87129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anose="02000600000000000000" pitchFamily="2" charset="0"/>
                <a:ea typeface="Times New Roman" pitchFamily="18" charset="0"/>
                <a:cs typeface="Arial" pitchFamily="34" charset="0"/>
              </a:rPr>
              <a:t>Список педагогических</a:t>
            </a:r>
            <a:r>
              <a:rPr kumimoji="0" lang="ru-RU" alt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anose="02000600000000000000" pitchFamily="2" charset="0"/>
                <a:ea typeface="Times New Roman" pitchFamily="18" charset="0"/>
                <a:cs typeface="Arial" pitchFamily="34" charset="0"/>
              </a:rPr>
              <a:t> работников подлежащих аттестации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anose="02000600000000000000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90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59792"/>
              </p:ext>
            </p:extLst>
          </p:nvPr>
        </p:nvGraphicFramePr>
        <p:xfrm>
          <a:off x="251520" y="915566"/>
          <a:ext cx="8496944" cy="33680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42764"/>
                <a:gridCol w="3542101"/>
                <a:gridCol w="1918638"/>
                <a:gridCol w="2593441"/>
              </a:tblGrid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п/п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Фамилия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имя, отчество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должность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стаж работы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Миронова Татьяна Сергеевна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27.10.2014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15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Михолажина Татьяна Анатольевна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01.09.2014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16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Разумкин  Павел Иванович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01.09.2014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17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Симон Юлия Анатольевна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01.09.2014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18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Сироткина Ираида Александровна.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03.09.2014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19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Смирнова Вера Николаева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22.09.2014  </a:t>
                      </a:r>
                      <a:r>
                        <a:rPr lang="ru-RU" sz="1700" dirty="0" err="1">
                          <a:effectLst/>
                        </a:rPr>
                        <a:t>мол.спец</a:t>
                      </a:r>
                      <a:r>
                        <a:rPr lang="ru-RU" sz="1700" dirty="0">
                          <a:effectLst/>
                        </a:rPr>
                        <a:t>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76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20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Усова Анастасия Юрьевна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01.09.2014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21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Федяев Юрий Владимирович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преподаватель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 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22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Цитцер Мария Сергеевна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преподаватель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01.09.2014г.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23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Цуканова Софья Николаевна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преподаватель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03.12.2012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  <a:tr h="1468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24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Черепнин Валерий Иванович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преподаватель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канд. 2013г.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842" marR="48842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6493" y="339502"/>
            <a:ext cx="87129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anose="02000600000000000000" pitchFamily="2" charset="0"/>
                <a:ea typeface="Times New Roman" pitchFamily="18" charset="0"/>
                <a:cs typeface="Arial" pitchFamily="34" charset="0"/>
              </a:rPr>
              <a:t>Список педагогических</a:t>
            </a:r>
            <a:r>
              <a:rPr kumimoji="0" lang="ru-RU" alt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Segoe Print" panose="02000600000000000000" pitchFamily="2" charset="0"/>
                <a:ea typeface="Times New Roman" pitchFamily="18" charset="0"/>
                <a:cs typeface="Arial" pitchFamily="34" charset="0"/>
              </a:rPr>
              <a:t> работников подлежащих аттестации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anose="02000600000000000000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8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1520" y="224030"/>
            <a:ext cx="871296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b="1" dirty="0" smtClean="0">
                <a:latin typeface="Segoe Print" panose="02000600000000000000" pitchFamily="2" charset="0"/>
                <a:cs typeface="Arial" pitchFamily="34" charset="0"/>
              </a:rPr>
              <a:t>Задачи и направление работы на 2015-2016 учебный год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Segoe Print" panose="02000600000000000000" pitchFamily="2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11560" y="1131590"/>
            <a:ext cx="7772400" cy="2880320"/>
          </a:xfrm>
        </p:spPr>
        <p:txBody>
          <a:bodyPr/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27584" y="699542"/>
            <a:ext cx="5688632" cy="3384376"/>
          </a:xfrm>
        </p:spPr>
        <p:txBody>
          <a:bodyPr/>
          <a:lstStyle/>
          <a:p>
            <a:r>
              <a:rPr lang="ru-RU" sz="1400" dirty="0"/>
              <a:t> </a:t>
            </a:r>
            <a:r>
              <a:rPr lang="ru-RU" sz="1400" dirty="0" smtClean="0"/>
              <a:t> </a:t>
            </a:r>
            <a:endParaRPr lang="ru-RU" sz="1400" dirty="0"/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Print" panose="02000600000000000000" pitchFamily="2" charset="0"/>
              </a:rPr>
              <a:t>Усилить контроль за системой диагностики качества </a:t>
            </a:r>
            <a:r>
              <a:rPr lang="ru-RU" sz="1600" dirty="0">
                <a:latin typeface="Segoe Print" panose="02000600000000000000" pitchFamily="2" charset="0"/>
              </a:rPr>
              <a:t>знаний и умений </a:t>
            </a:r>
            <a:r>
              <a:rPr lang="ru-RU" sz="1600" dirty="0" smtClean="0">
                <a:latin typeface="Segoe Print" panose="02000600000000000000" pitchFamily="2" charset="0"/>
              </a:rPr>
              <a:t>обучающихся  </a:t>
            </a:r>
            <a:r>
              <a:rPr lang="ru-RU" sz="1600" dirty="0">
                <a:latin typeface="Segoe Print" panose="02000600000000000000" pitchFamily="2" charset="0"/>
              </a:rPr>
              <a:t>по </a:t>
            </a:r>
            <a:r>
              <a:rPr lang="ru-RU" sz="1600" dirty="0" smtClean="0">
                <a:latin typeface="Segoe Print" panose="02000600000000000000" pitchFamily="2" charset="0"/>
              </a:rPr>
              <a:t>отделениям колледжа.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600" dirty="0">
              <a:latin typeface="Segoe Print" panose="020006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Print" panose="02000600000000000000" pitchFamily="2" charset="0"/>
              </a:rPr>
              <a:t> </a:t>
            </a:r>
            <a:r>
              <a:rPr lang="ru-RU" sz="1600" dirty="0">
                <a:latin typeface="Segoe Print" panose="02000600000000000000" pitchFamily="2" charset="0"/>
              </a:rPr>
              <a:t>П</a:t>
            </a:r>
            <a:r>
              <a:rPr lang="ru-RU" sz="1600" dirty="0" smtClean="0">
                <a:latin typeface="Segoe Print" panose="02000600000000000000" pitchFamily="2" charset="0"/>
              </a:rPr>
              <a:t>роводить мониторинг деятельности преподавателей,  эффективностью </a:t>
            </a:r>
            <a:r>
              <a:rPr lang="ru-RU" sz="1600" dirty="0">
                <a:latin typeface="Segoe Print" panose="02000600000000000000" pitchFamily="2" charset="0"/>
              </a:rPr>
              <a:t>преподавания </a:t>
            </a:r>
            <a:r>
              <a:rPr lang="ru-RU" sz="1600" dirty="0" smtClean="0">
                <a:latin typeface="Segoe Print" panose="02000600000000000000" pitchFamily="2" charset="0"/>
              </a:rPr>
              <a:t>учебных дисциплин, модулей.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600" dirty="0" smtClean="0">
              <a:latin typeface="Segoe Print" panose="020006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Print" panose="02000600000000000000" pitchFamily="2" charset="0"/>
              </a:rPr>
              <a:t>Продолжить работу над  формированием фондов оценочных средств. 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600" dirty="0">
              <a:latin typeface="Segoe Print" panose="02000600000000000000" pitchFamily="2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dirty="0" smtClean="0">
                <a:latin typeface="Segoe Print" panose="02000600000000000000" pitchFamily="2" charset="0"/>
              </a:rPr>
              <a:t>Принять участие в проекте «Федеральный интернет-экзамен».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sz="16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00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“Образование – величайшее из земных благ, если оно наивысшего качества. В противном случае оно совершенно бесполезно</a:t>
            </a:r>
            <a:r>
              <a:rPr lang="ru-RU" dirty="0" smtClean="0"/>
              <a:t>”</a:t>
            </a:r>
          </a:p>
          <a:p>
            <a:pPr algn="r"/>
            <a:r>
              <a:rPr lang="ru-RU" sz="1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Р. Киплинг</a:t>
            </a:r>
          </a:p>
        </p:txBody>
      </p:sp>
    </p:spTree>
    <p:extLst>
      <p:ext uri="{BB962C8B-B14F-4D97-AF65-F5344CB8AC3E}">
        <p14:creationId xmlns:p14="http://schemas.microsoft.com/office/powerpoint/2010/main" val="46137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A50021"/>
      </a:hlink>
      <a:folHlink>
        <a:srgbClr val="808080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A50021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70Gp_natural_light 3">
    <a:dk1>
      <a:srgbClr val="000000"/>
    </a:dk1>
    <a:lt1>
      <a:srgbClr val="FFFFFF"/>
    </a:lt1>
    <a:dk2>
      <a:srgbClr val="632769"/>
    </a:dk2>
    <a:lt2>
      <a:srgbClr val="C0C0C0"/>
    </a:lt2>
    <a:accent1>
      <a:srgbClr val="8B8DE1"/>
    </a:accent1>
    <a:accent2>
      <a:srgbClr val="DEA548"/>
    </a:accent2>
    <a:accent3>
      <a:srgbClr val="FFFFFF"/>
    </a:accent3>
    <a:accent4>
      <a:srgbClr val="000000"/>
    </a:accent4>
    <a:accent5>
      <a:srgbClr val="C4C5EE"/>
    </a:accent5>
    <a:accent6>
      <a:srgbClr val="C99540"/>
    </a:accent6>
    <a:hlink>
      <a:srgbClr val="58AFD2"/>
    </a:hlink>
    <a:folHlink>
      <a:srgbClr val="E2E25E"/>
    </a:folHlink>
  </a:clrScheme>
  <a:fontScheme name="170Gp_natural_light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Кнопка">
    <a:dk1>
      <a:sysClr val="windowText" lastClr="000000"/>
    </a:dk1>
    <a:lt1>
      <a:sysClr val="window" lastClr="FFFFFF"/>
    </a:lt1>
    <a:dk2>
      <a:srgbClr val="465E9C"/>
    </a:dk2>
    <a:lt2>
      <a:srgbClr val="CCDDEA"/>
    </a:lt2>
    <a:accent1>
      <a:srgbClr val="FDA023"/>
    </a:accent1>
    <a:accent2>
      <a:srgbClr val="AA2B1E"/>
    </a:accent2>
    <a:accent3>
      <a:srgbClr val="71685C"/>
    </a:accent3>
    <a:accent4>
      <a:srgbClr val="64A73B"/>
    </a:accent4>
    <a:accent5>
      <a:srgbClr val="EB5605"/>
    </a:accent5>
    <a:accent6>
      <a:srgbClr val="B9CA1A"/>
    </a:accent6>
    <a:hlink>
      <a:srgbClr val="D83E2C"/>
    </a:hlink>
    <a:folHlink>
      <a:srgbClr val="ED7D27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2485</Words>
  <Application>Microsoft Office PowerPoint</Application>
  <PresentationFormat>Экран (16:9)</PresentationFormat>
  <Paragraphs>765</Paragraphs>
  <Slides>30</Slides>
  <Notes>21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Оформление по умолчанию</vt:lpstr>
      <vt:lpstr>Документ</vt:lpstr>
      <vt:lpstr>Презентация PowerPoint</vt:lpstr>
      <vt:lpstr>Общая справка о контингенте</vt:lpstr>
      <vt:lpstr>Основные причины отчислений  (за 2014-2015 уч. год)</vt:lpstr>
      <vt:lpstr>Из общего числа выбывших:</vt:lpstr>
      <vt:lpstr>Презентация PowerPoint</vt:lpstr>
      <vt:lpstr>Презентация PowerPoint</vt:lpstr>
      <vt:lpstr>Динамика отчислений за 5 лет</vt:lpstr>
      <vt:lpstr>Презентация PowerPoint</vt:lpstr>
      <vt:lpstr>Презентация PowerPoint</vt:lpstr>
      <vt:lpstr>Основные показатели успеваемости по отделениям колледжа</vt:lpstr>
      <vt:lpstr>Презентация PowerPoint</vt:lpstr>
      <vt:lpstr>Презентация PowerPoint</vt:lpstr>
      <vt:lpstr>Презентация PowerPoint</vt:lpstr>
      <vt:lpstr>Низкое качество знаний по дисциплинам</vt:lpstr>
      <vt:lpstr>Группы, имеющие высокий средний балл</vt:lpstr>
      <vt:lpstr>Анализ пропусков занятий обучающимися по отделениям</vt:lpstr>
      <vt:lpstr>        </vt:lpstr>
      <vt:lpstr>Презентация PowerPoint</vt:lpstr>
      <vt:lpstr>Трудоустройство выпускников</vt:lpstr>
      <vt:lpstr>Результаты мониторинга деятельности центров (служб) содействия трудоустройству выпускников  за 2011-2014 гг.</vt:lpstr>
      <vt:lpstr>Презентация PowerPoint</vt:lpstr>
      <vt:lpstr>% трудоустройства выпускников за 5 лет</vt:lpstr>
      <vt:lpstr>Основные показатели учебной работы за год</vt:lpstr>
      <vt:lpstr>«Федеральный Интернет-экзамен в сфере профессионального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1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Учебная часть</cp:lastModifiedBy>
  <cp:revision>92</cp:revision>
  <cp:lastPrinted>2015-09-16T07:53:30Z</cp:lastPrinted>
  <dcterms:created xsi:type="dcterms:W3CDTF">2012-09-18T19:05:21Z</dcterms:created>
  <dcterms:modified xsi:type="dcterms:W3CDTF">2016-01-19T08:22:11Z</dcterms:modified>
</cp:coreProperties>
</file>