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0.xml" ContentType="application/vnd.openxmlformats-officedocument.drawingml.chart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5"/>
  </p:notesMasterIdLst>
  <p:handoutMasterIdLst>
    <p:handoutMasterId r:id="rId46"/>
  </p:handoutMasterIdLst>
  <p:sldIdLst>
    <p:sldId id="256" r:id="rId2"/>
    <p:sldId id="260" r:id="rId3"/>
    <p:sldId id="261" r:id="rId4"/>
    <p:sldId id="294" r:id="rId5"/>
    <p:sldId id="295" r:id="rId6"/>
    <p:sldId id="262" r:id="rId7"/>
    <p:sldId id="296" r:id="rId8"/>
    <p:sldId id="300" r:id="rId9"/>
    <p:sldId id="264" r:id="rId10"/>
    <p:sldId id="330" r:id="rId11"/>
    <p:sldId id="305" r:id="rId12"/>
    <p:sldId id="306" r:id="rId13"/>
    <p:sldId id="328" r:id="rId14"/>
    <p:sldId id="329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279" r:id="rId33"/>
    <p:sldId id="278" r:id="rId34"/>
    <p:sldId id="326" r:id="rId35"/>
    <p:sldId id="281" r:id="rId36"/>
    <p:sldId id="297" r:id="rId37"/>
    <p:sldId id="304" r:id="rId38"/>
    <p:sldId id="302" r:id="rId39"/>
    <p:sldId id="301" r:id="rId40"/>
    <p:sldId id="303" r:id="rId41"/>
    <p:sldId id="327" r:id="rId42"/>
    <p:sldId id="287" r:id="rId43"/>
    <p:sldId id="28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B"/>
    <a:srgbClr val="FFCCFF"/>
    <a:srgbClr val="FFE5FF"/>
    <a:srgbClr val="004846"/>
    <a:srgbClr val="008080"/>
    <a:srgbClr val="990033"/>
    <a:srgbClr val="7FBFB9"/>
    <a:srgbClr val="CC3300"/>
    <a:srgbClr val="FF4747"/>
    <a:srgbClr val="ED6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51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1860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-274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solidFill>
                  <a:srgbClr val="990033"/>
                </a:solidFill>
                <a:effectLst/>
              </a:rPr>
              <a:t>Распределение контингента по отделениям (на </a:t>
            </a:r>
            <a:r>
              <a:rPr lang="ru-RU" i="1" dirty="0" smtClean="0">
                <a:solidFill>
                  <a:srgbClr val="990033"/>
                </a:solidFill>
                <a:effectLst/>
              </a:rPr>
              <a:t>01.09.2018</a:t>
            </a:r>
            <a:r>
              <a:rPr lang="ru-RU" dirty="0" smtClean="0">
                <a:solidFill>
                  <a:srgbClr val="990033"/>
                </a:solidFill>
                <a:effectLst/>
              </a:rPr>
              <a:t>) </a:t>
            </a:r>
          </a:p>
          <a:p>
            <a:pPr>
              <a:defRPr/>
            </a:pPr>
            <a:r>
              <a:rPr lang="ru-RU" sz="1600" dirty="0" smtClean="0">
                <a:solidFill>
                  <a:srgbClr val="990033"/>
                </a:solidFill>
                <a:effectLst/>
              </a:rPr>
              <a:t>(кол-во человек)</a:t>
            </a:r>
            <a:r>
              <a:rPr lang="ru-RU" dirty="0"/>
              <a:t>
</a:t>
            </a:r>
          </a:p>
        </c:rich>
      </c:tx>
      <c:layout>
        <c:manualLayout>
          <c:xMode val="edge"/>
          <c:yMode val="edge"/>
          <c:x val="0.18880725065616849"/>
          <c:y val="1.250000000000002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4184875328084413E-2"/>
          <c:y val="0.30768750000000061"/>
          <c:w val="0.44070833333333326"/>
          <c:h val="0.66106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контингента по отделениям (на 01.09.15)
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dPt>
            <c:idx val="0"/>
            <c:bubble3D val="0"/>
            <c:spPr>
              <a:solidFill>
                <a:srgbClr val="7FBFB9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2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3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4"/>
            <c:bubble3D val="0"/>
            <c:spPr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45</a:t>
                    </a:r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668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40</a:t>
                    </a:r>
                    <a:r>
                      <a:rPr lang="ru-RU" smtClean="0"/>
                      <a:t>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565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447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Ресторанный сервис</c:v>
                </c:pt>
                <c:pt idx="2">
                  <c:v>Гостиничный сервис</c:v>
                </c:pt>
                <c:pt idx="3">
                  <c:v>Коммерция и строительство</c:v>
                </c:pt>
                <c:pt idx="4">
                  <c:v>Общеобразовательная подготовка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450</c:v>
                </c:pt>
                <c:pt idx="1">
                  <c:v>668</c:v>
                </c:pt>
                <c:pt idx="2">
                  <c:v>405</c:v>
                </c:pt>
                <c:pt idx="3">
                  <c:v>565</c:v>
                </c:pt>
                <c:pt idx="4">
                  <c:v>447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6532808398950163"/>
          <c:y val="0.30613877952755991"/>
          <c:w val="0.42633858267716601"/>
          <c:h val="0.66728494094488311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FBFB9"/>
              </a:solidFill>
            </c:spPr>
          </c:dPt>
          <c:dPt>
            <c:idx val="1"/>
            <c:bubble3D val="0"/>
            <c:explosion val="31"/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Гостиничный сервис</c:v>
                </c:pt>
                <c:pt idx="2">
                  <c:v>Ресторанный сервис</c:v>
                </c:pt>
                <c:pt idx="3">
                  <c:v>Общеобразовательной подготовки</c:v>
                </c:pt>
                <c:pt idx="4">
                  <c:v>Коммерции и строительства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7.8</c:v>
                </c:pt>
                <c:pt idx="1">
                  <c:v>8.1</c:v>
                </c:pt>
                <c:pt idx="2">
                  <c:v>9.2000000000000011</c:v>
                </c:pt>
                <c:pt idx="3">
                  <c:v>5.0999999999999996</c:v>
                </c:pt>
                <c:pt idx="4">
                  <c:v>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>
                <a:solidFill>
                  <a:srgbClr val="990033"/>
                </a:solidFill>
                <a:effectLst/>
              </a:rPr>
              <a:t>Средний показатель качества знаний по </a:t>
            </a:r>
            <a:r>
              <a:rPr lang="ru-RU" sz="2000" dirty="0" smtClean="0">
                <a:solidFill>
                  <a:srgbClr val="990033"/>
                </a:solidFill>
                <a:effectLst/>
              </a:rPr>
              <a:t>отделениям (%)</a:t>
            </a:r>
            <a:endParaRPr lang="ru-RU" sz="2000" dirty="0">
              <a:solidFill>
                <a:srgbClr val="990033"/>
              </a:solidFill>
              <a:effectLst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Средний показатель качества знаний по отделениям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808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7FBFB9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Гостиничный сервис</c:v>
                </c:pt>
                <c:pt idx="2">
                  <c:v>Ресторанный сервис</c:v>
                </c:pt>
                <c:pt idx="3">
                  <c:v>Общеобразовательная подготовка</c:v>
                </c:pt>
                <c:pt idx="4">
                  <c:v>Коммерция и строительство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68.8</c:v>
                </c:pt>
                <c:pt idx="1">
                  <c:v>69.8</c:v>
                </c:pt>
                <c:pt idx="2">
                  <c:v>66.099999999999994</c:v>
                </c:pt>
                <c:pt idx="3">
                  <c:v>50.1</c:v>
                </c:pt>
                <c:pt idx="4">
                  <c:v>67.599999999999994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57930624"/>
        <c:axId val="157932544"/>
        <c:axId val="0"/>
      </c:bar3DChart>
      <c:catAx>
        <c:axId val="15793062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7932544"/>
        <c:crosses val="autoZero"/>
        <c:auto val="1"/>
        <c:lblAlgn val="ctr"/>
        <c:lblOffset val="100"/>
        <c:noMultiLvlLbl val="0"/>
      </c:catAx>
      <c:valAx>
        <c:axId val="15793254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57930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 smtClean="0">
                <a:solidFill>
                  <a:srgbClr val="990033"/>
                </a:solidFill>
                <a:effectLst/>
              </a:rPr>
              <a:t>Средний балл по отделениям </a:t>
            </a:r>
            <a:endParaRPr lang="ru-RU" sz="2000" dirty="0">
              <a:solidFill>
                <a:srgbClr val="990033"/>
              </a:solidFill>
              <a:effectLst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3322239206212848"/>
          <c:y val="0.21509375000000044"/>
          <c:w val="0.53206134812903716"/>
          <c:h val="0.65990625000000214"/>
        </c:manualLayout>
      </c:layout>
      <c:bar3D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Средний показатель качества знаний по отделениям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8080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7FBFB9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Гостиничный сервис</c:v>
                </c:pt>
                <c:pt idx="2">
                  <c:v>Ресторанный сервис</c:v>
                </c:pt>
                <c:pt idx="3">
                  <c:v>Общеобразовательная подготовка</c:v>
                </c:pt>
                <c:pt idx="4">
                  <c:v>Коммерция и строительство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3.8</c:v>
                </c:pt>
                <c:pt idx="1">
                  <c:v>4</c:v>
                </c:pt>
                <c:pt idx="2">
                  <c:v>3.9</c:v>
                </c:pt>
                <c:pt idx="3">
                  <c:v>3.5</c:v>
                </c:pt>
                <c:pt idx="4">
                  <c:v>3.9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75796992"/>
        <c:axId val="175798912"/>
        <c:axId val="0"/>
      </c:bar3DChart>
      <c:catAx>
        <c:axId val="1757969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75798912"/>
        <c:crosses val="autoZero"/>
        <c:auto val="1"/>
        <c:lblAlgn val="ctr"/>
        <c:lblOffset val="100"/>
        <c:noMultiLvlLbl val="0"/>
      </c:catAx>
      <c:valAx>
        <c:axId val="175798912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one"/>
        <c:crossAx val="175796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пропусков</c:v>
                </c:pt>
              </c:strCache>
            </c:strRef>
          </c:tx>
          <c:spPr>
            <a:solidFill>
              <a:srgbClr val="990033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Ресторанный сервис</c:v>
                </c:pt>
                <c:pt idx="2">
                  <c:v>Гостиничный сервис</c:v>
                </c:pt>
                <c:pt idx="3">
                  <c:v>Коммерция и строительство</c:v>
                </c:pt>
                <c:pt idx="4">
                  <c:v>Общеобразовательная подготовка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22.3</c:v>
                </c:pt>
                <c:pt idx="1">
                  <c:v>32.300000000000004</c:v>
                </c:pt>
                <c:pt idx="2">
                  <c:v>21</c:v>
                </c:pt>
                <c:pt idx="3">
                  <c:v>34.4</c:v>
                </c:pt>
                <c:pt idx="4">
                  <c:v>23.1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Прогулы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7583073375536163E-3"/>
                  <c:y val="-2.1852770828099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166146751072318E-3"/>
                  <c:y val="-2.1852770828099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758307337553566E-3"/>
                  <c:y val="-2.1852770828099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1.4568513885399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2.1852770828099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Ресторанный сервис</c:v>
                </c:pt>
                <c:pt idx="2">
                  <c:v>Гостиничный сервис</c:v>
                </c:pt>
                <c:pt idx="3">
                  <c:v>Коммерция и строительство</c:v>
                </c:pt>
                <c:pt idx="4">
                  <c:v>Общеобразовательная подготовка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13.9</c:v>
                </c:pt>
                <c:pt idx="1">
                  <c:v>22.9</c:v>
                </c:pt>
                <c:pt idx="2">
                  <c:v>11.4</c:v>
                </c:pt>
                <c:pt idx="3">
                  <c:v>18.399999999999999</c:v>
                </c:pt>
                <c:pt idx="4">
                  <c:v>9.8000000000000007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9801088"/>
        <c:axId val="259803008"/>
        <c:axId val="0"/>
      </c:bar3DChart>
      <c:catAx>
        <c:axId val="25980108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259803008"/>
        <c:crosses val="autoZero"/>
        <c:auto val="1"/>
        <c:lblAlgn val="ctr"/>
        <c:lblOffset val="100"/>
        <c:noMultiLvlLbl val="0"/>
      </c:catAx>
      <c:valAx>
        <c:axId val="25980300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598010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197397938827781"/>
          <c:y val="0.40195762971426258"/>
          <c:w val="0.34202802041466568"/>
          <c:h val="0.16694771280067641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2452586206432308"/>
          <c:y val="0"/>
          <c:w val="0.3990097210758175"/>
          <c:h val="0.910427544079349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пропусков</c:v>
                </c:pt>
              </c:strCache>
            </c:strRef>
          </c:tx>
          <c:spPr>
            <a:solidFill>
              <a:srgbClr val="990033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38.02.04 «Коммерция (по отраслям)», 43.02.08 «Сервис домашнего и коммунального хозяйства» 
</c:v>
                </c:pt>
                <c:pt idx="1">
                  <c:v>21.02.05  «Земельно-имущественные отношения» 
</c:v>
                </c:pt>
                <c:pt idx="2">
                  <c:v>43.02.01 «Организация обслуживания в общественном питании»
</c:v>
                </c:pt>
                <c:pt idx="3">
                  <c:v>08.02.01 «Строительство и эксплуатация зданий и сооружений»
</c:v>
                </c:pt>
                <c:pt idx="4">
                  <c:v>38.02.05 «Товароведение и экспертиза качества потребительских товаров»
</c:v>
                </c:pt>
                <c:pt idx="5">
                  <c:v>19.02.10 «Технология продукции ОП»</c:v>
                </c:pt>
                <c:pt idx="6">
                  <c:v>43.02.10 «Туризм»
</c:v>
                </c:pt>
                <c:pt idx="7">
                  <c:v>43.02.11 «Гостиничный сервис»
</c:v>
                </c:pt>
                <c:pt idx="8">
                  <c:v>38.02.03 «Операционная деятельность в логистике» 
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38.5</c:v>
                </c:pt>
                <c:pt idx="1">
                  <c:v>38.4</c:v>
                </c:pt>
                <c:pt idx="2">
                  <c:v>37.6</c:v>
                </c:pt>
                <c:pt idx="3">
                  <c:v>32.6</c:v>
                </c:pt>
                <c:pt idx="4">
                  <c:v>26.6</c:v>
                </c:pt>
                <c:pt idx="5">
                  <c:v>25.2</c:v>
                </c:pt>
                <c:pt idx="6">
                  <c:v>24.6</c:v>
                </c:pt>
                <c:pt idx="7">
                  <c:v>21.9</c:v>
                </c:pt>
                <c:pt idx="8">
                  <c:v>15.3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Прогулы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38.02.04 «Коммерция (по отраслям)», 43.02.08 «Сервис домашнего и коммунального хозяйства» 
</c:v>
                </c:pt>
                <c:pt idx="1">
                  <c:v>21.02.05  «Земельно-имущественные отношения» 
</c:v>
                </c:pt>
                <c:pt idx="2">
                  <c:v>43.02.01 «Организация обслуживания в общественном питании»
</c:v>
                </c:pt>
                <c:pt idx="3">
                  <c:v>08.02.01 «Строительство и эксплуатация зданий и сооружений»
</c:v>
                </c:pt>
                <c:pt idx="4">
                  <c:v>38.02.05 «Товароведение и экспертиза качества потребительских товаров»
</c:v>
                </c:pt>
                <c:pt idx="5">
                  <c:v>19.02.10 «Технология продукции ОП»</c:v>
                </c:pt>
                <c:pt idx="6">
                  <c:v>43.02.10 «Туризм»
</c:v>
                </c:pt>
                <c:pt idx="7">
                  <c:v>43.02.11 «Гостиничный сервис»
</c:v>
                </c:pt>
                <c:pt idx="8">
                  <c:v>38.02.03 «Операционная деятельность в логистике» 
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23.4</c:v>
                </c:pt>
                <c:pt idx="1">
                  <c:v>12.6</c:v>
                </c:pt>
                <c:pt idx="2">
                  <c:v>27.4</c:v>
                </c:pt>
                <c:pt idx="3">
                  <c:v>20</c:v>
                </c:pt>
                <c:pt idx="4">
                  <c:v>13.8</c:v>
                </c:pt>
                <c:pt idx="5">
                  <c:v>15.7</c:v>
                </c:pt>
                <c:pt idx="6">
                  <c:v>14.2</c:v>
                </c:pt>
                <c:pt idx="7">
                  <c:v>11.5</c:v>
                </c:pt>
                <c:pt idx="8">
                  <c:v>9.7000000000000011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62294528"/>
        <c:axId val="266294016"/>
        <c:axId val="0"/>
      </c:bar3DChart>
      <c:catAx>
        <c:axId val="2622945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266294016"/>
        <c:crosses val="autoZero"/>
        <c:auto val="1"/>
        <c:lblAlgn val="ctr"/>
        <c:lblOffset val="100"/>
        <c:noMultiLvlLbl val="0"/>
      </c:catAx>
      <c:valAx>
        <c:axId val="2662940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622945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935585122075982"/>
          <c:y val="0.38383500275609683"/>
          <c:w val="0.16379768638182257"/>
          <c:h val="0.16694771280067641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пропусков</c:v>
                </c:pt>
              </c:strCache>
            </c:strRef>
          </c:tx>
          <c:spPr>
            <a:solidFill>
              <a:srgbClr val="990033"/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На базе 11 классов</c:v>
                </c:pt>
                <c:pt idx="1">
                  <c:v>На базе 9 классов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28.5</c:v>
                </c:pt>
                <c:pt idx="1">
                  <c:v>27.6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Прогулы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На базе 11 классов</c:v>
                </c:pt>
                <c:pt idx="1">
                  <c:v>На базе 9 классов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17.8</c:v>
                </c:pt>
                <c:pt idx="1">
                  <c:v>15.9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2642048"/>
        <c:axId val="102643584"/>
        <c:axId val="0"/>
      </c:bar3DChart>
      <c:catAx>
        <c:axId val="10264204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2643584"/>
        <c:crosses val="autoZero"/>
        <c:auto val="1"/>
        <c:lblAlgn val="ctr"/>
        <c:lblOffset val="100"/>
        <c:noMultiLvlLbl val="0"/>
      </c:catAx>
      <c:valAx>
        <c:axId val="10264358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02642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507372520166829"/>
          <c:y val="0.40195762971426324"/>
          <c:w val="0.34202802041466585"/>
          <c:h val="0.16694771280067641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2452586206432325"/>
          <c:y val="0"/>
          <c:w val="0.39900972107581772"/>
          <c:h val="0.910427544079349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Защита на "5"</c:v>
                </c:pt>
              </c:strCache>
            </c:strRef>
          </c:tx>
          <c:spPr>
            <a:solidFill>
              <a:srgbClr val="990033"/>
            </a:solidFill>
          </c:spPr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38.02.05 «Товароведение и экспертиза качества потребительских товаров»
</c:v>
                </c:pt>
                <c:pt idx="1">
                  <c:v>43.02.01 «Организация обслуживания в общественном питании»
</c:v>
                </c:pt>
                <c:pt idx="2">
                  <c:v>43.02.11 «Гостиничный сервис»
</c:v>
                </c:pt>
                <c:pt idx="3">
                  <c:v>43.02.10 «Туризм»
</c:v>
                </c:pt>
                <c:pt idx="4">
                  <c:v>38.02.03 «Операционная деятельность в логистике» 
</c:v>
                </c:pt>
                <c:pt idx="5">
                  <c:v>38.02.04 «Коммерция (по отраслям)» 
</c:v>
                </c:pt>
                <c:pt idx="6">
                  <c:v>08.02.01 «Строительство и эксплуатация зданий и сооружений»
</c:v>
                </c:pt>
                <c:pt idx="7">
                  <c:v>21.02.05  «Земельно-имущественные отношения» 
</c:v>
                </c:pt>
                <c:pt idx="8">
                  <c:v>19.02.10 «Технология продукции общественного питания»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0.60000000000000064</c:v>
                </c:pt>
                <c:pt idx="1">
                  <c:v>0.56999999999999995</c:v>
                </c:pt>
                <c:pt idx="2">
                  <c:v>0.51</c:v>
                </c:pt>
                <c:pt idx="3">
                  <c:v>0.5</c:v>
                </c:pt>
                <c:pt idx="4">
                  <c:v>0.47000000000000008</c:v>
                </c:pt>
                <c:pt idx="5">
                  <c:v>0.45</c:v>
                </c:pt>
                <c:pt idx="6">
                  <c:v>0.44</c:v>
                </c:pt>
                <c:pt idx="7">
                  <c:v>0.45</c:v>
                </c:pt>
                <c:pt idx="8">
                  <c:v>0.41000000000000031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Защита на "4"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1.3264669000552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718684028574813E-3"/>
                  <c:y val="-1.5917602800662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359342014287402E-3"/>
                  <c:y val="-1.5917602800662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679671007143699E-3"/>
                  <c:y val="-1.5917602800662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1.0611735200441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5917602800662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6.839835503571849E-3"/>
                  <c:y val="-1.8570536600772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38.02.05 «Товароведение и экспертиза качества потребительских товаров»
</c:v>
                </c:pt>
                <c:pt idx="1">
                  <c:v>43.02.01 «Организация обслуживания в общественном питании»
</c:v>
                </c:pt>
                <c:pt idx="2">
                  <c:v>43.02.11 «Гостиничный сервис»
</c:v>
                </c:pt>
                <c:pt idx="3">
                  <c:v>43.02.10 «Туризм»
</c:v>
                </c:pt>
                <c:pt idx="4">
                  <c:v>38.02.03 «Операционная деятельность в логистике» 
</c:v>
                </c:pt>
                <c:pt idx="5">
                  <c:v>38.02.04 «Коммерция (по отраслям)» 
</c:v>
                </c:pt>
                <c:pt idx="6">
                  <c:v>08.02.01 «Строительство и эксплуатация зданий и сооружений»
</c:v>
                </c:pt>
                <c:pt idx="7">
                  <c:v>21.02.05  «Земельно-имущественные отношения» 
</c:v>
                </c:pt>
                <c:pt idx="8">
                  <c:v>19.02.10 «Технология продукции общественного питания»</c:v>
                </c:pt>
              </c:strCache>
            </c:strRef>
          </c:cat>
          <c:val>
            <c:numRef>
              <c:f>Лист1!$C$2:$C$10</c:f>
              <c:numCache>
                <c:formatCode>0%</c:formatCode>
                <c:ptCount val="9"/>
                <c:pt idx="0">
                  <c:v>0.22</c:v>
                </c:pt>
                <c:pt idx="1">
                  <c:v>0.33000000000000046</c:v>
                </c:pt>
                <c:pt idx="2">
                  <c:v>0.3900000000000004</c:v>
                </c:pt>
                <c:pt idx="3">
                  <c:v>0.28000000000000008</c:v>
                </c:pt>
                <c:pt idx="4">
                  <c:v>0.29000000000000031</c:v>
                </c:pt>
                <c:pt idx="5">
                  <c:v>0.3200000000000004</c:v>
                </c:pt>
                <c:pt idx="6">
                  <c:v>0.27</c:v>
                </c:pt>
                <c:pt idx="7">
                  <c:v>0.15000000000000016</c:v>
                </c:pt>
                <c:pt idx="8">
                  <c:v>0.33000000000000046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Защита на "3"</c:v>
                </c:pt>
              </c:strCache>
            </c:strRef>
          </c:tx>
          <c:spPr>
            <a:solidFill>
              <a:srgbClr val="004846"/>
            </a:solidFill>
          </c:spPr>
          <c:invertIfNegative val="0"/>
          <c:dLbls>
            <c:dLbl>
              <c:idx val="0"/>
              <c:layout>
                <c:manualLayout>
                  <c:x val="-5.4718684028574813E-3"/>
                  <c:y val="-1.0611735200441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039013021431101E-3"/>
                  <c:y val="-1.85705366007729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039013021431101E-3"/>
                  <c:y val="-1.3264669000552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1.0611735200441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7359342014287402E-3"/>
                  <c:y val="-1.0611735200441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0611735200441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5.4718684028574813E-3"/>
                  <c:y val="-2.1223470400883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38.02.05 «Товароведение и экспертиза качества потребительских товаров»
</c:v>
                </c:pt>
                <c:pt idx="1">
                  <c:v>43.02.01 «Организация обслуживания в общественном питании»
</c:v>
                </c:pt>
                <c:pt idx="2">
                  <c:v>43.02.11 «Гостиничный сервис»
</c:v>
                </c:pt>
                <c:pt idx="3">
                  <c:v>43.02.10 «Туризм»
</c:v>
                </c:pt>
                <c:pt idx="4">
                  <c:v>38.02.03 «Операционная деятельность в логистике» 
</c:v>
                </c:pt>
                <c:pt idx="5">
                  <c:v>38.02.04 «Коммерция (по отраслям)» 
</c:v>
                </c:pt>
                <c:pt idx="6">
                  <c:v>08.02.01 «Строительство и эксплуатация зданий и сооружений»
</c:v>
                </c:pt>
                <c:pt idx="7">
                  <c:v>21.02.05  «Земельно-имущественные отношения» 
</c:v>
                </c:pt>
                <c:pt idx="8">
                  <c:v>19.02.10 «Технология продукции общественного питания»</c:v>
                </c:pt>
              </c:strCache>
            </c:strRef>
          </c:cat>
          <c:val>
            <c:numRef>
              <c:f>Лист1!$D$2:$D$10</c:f>
              <c:numCache>
                <c:formatCode>0%</c:formatCode>
                <c:ptCount val="9"/>
                <c:pt idx="0">
                  <c:v>0.12000000000000002</c:v>
                </c:pt>
                <c:pt idx="1">
                  <c:v>0.1</c:v>
                </c:pt>
                <c:pt idx="2">
                  <c:v>0.1</c:v>
                </c:pt>
                <c:pt idx="3">
                  <c:v>0.22</c:v>
                </c:pt>
                <c:pt idx="4">
                  <c:v>0.24000000000000016</c:v>
                </c:pt>
                <c:pt idx="5">
                  <c:v>0.23</c:v>
                </c:pt>
                <c:pt idx="6">
                  <c:v>0.29000000000000031</c:v>
                </c:pt>
                <c:pt idx="7">
                  <c:v>0.4</c:v>
                </c:pt>
                <c:pt idx="8">
                  <c:v>0.27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7834880"/>
        <c:axId val="117836416"/>
        <c:axId val="0"/>
      </c:bar3DChart>
      <c:catAx>
        <c:axId val="11783488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17836416"/>
        <c:crosses val="autoZero"/>
        <c:auto val="1"/>
        <c:lblAlgn val="ctr"/>
        <c:lblOffset val="100"/>
        <c:noMultiLvlLbl val="0"/>
      </c:catAx>
      <c:valAx>
        <c:axId val="11783641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17834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935585122075982"/>
          <c:y val="0.38383500275609683"/>
          <c:w val="0.12282297999461222"/>
          <c:h val="0.1631836291841936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697916666666684"/>
          <c:y val="3.1250000000000023E-3"/>
        </c:manualLayout>
      </c:layout>
      <c:overlay val="0"/>
      <c:txPr>
        <a:bodyPr/>
        <a:lstStyle/>
        <a:p>
          <a:pPr>
            <a:defRPr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ВКР, выполненных: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explosion val="25"/>
          <c:dPt>
            <c:idx val="0"/>
            <c:bubble3D val="0"/>
            <c:spPr>
              <a:solidFill>
                <a:srgbClr val="7FBFB9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Lbls>
            <c:dLbl>
              <c:idx val="0"/>
              <c:layout>
                <c:manualLayout>
                  <c:x val="-8.5412237532808272E-2"/>
                  <c:y val="-0.203244832677165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984580052493477E-2"/>
                  <c:y val="0.128322096456692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по темам, предложенным студентам</c:v>
                </c:pt>
                <c:pt idx="1">
                  <c:v>по заявкам организаций, учреждений</c:v>
                </c:pt>
                <c:pt idx="2">
                  <c:v>в области поисковых исследований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631</c:v>
                </c:pt>
                <c:pt idx="1">
                  <c:v>85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506774934383201"/>
          <c:y val="0.14932529527559066"/>
          <c:w val="0.38243225065616793"/>
          <c:h val="0.78998991141732289"/>
        </c:manualLayout>
      </c:layout>
      <c:overlay val="0"/>
      <c:txPr>
        <a:bodyPr/>
        <a:lstStyle/>
        <a:p>
          <a:pPr>
            <a:defRPr b="0">
              <a:effectLst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dirty="0" smtClean="0"/>
              <a:t>Доля</a:t>
            </a:r>
            <a:r>
              <a:rPr lang="ru-RU" baseline="0" dirty="0" smtClean="0"/>
              <a:t> дипломов с отличием, выданных</a:t>
            </a:r>
            <a:r>
              <a:rPr lang="ru-RU" dirty="0" smtClean="0"/>
              <a:t>:</a:t>
            </a:r>
            <a:endParaRPr lang="ru-RU" dirty="0"/>
          </a:p>
        </c:rich>
      </c:tx>
      <c:layout>
        <c:manualLayout>
          <c:xMode val="edge"/>
          <c:yMode val="edge"/>
          <c:x val="0.10364583333333341"/>
          <c:y val="3.1250000000000023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дипломов с отличием, выданных: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explosion val="25"/>
          <c:dPt>
            <c:idx val="0"/>
            <c:bubble3D val="0"/>
            <c:spPr>
              <a:solidFill>
                <a:srgbClr val="7FBFB9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Lbls>
            <c:dLbl>
              <c:idx val="0"/>
              <c:layout>
                <c:manualLayout>
                  <c:x val="-0.15215551181102371"/>
                  <c:y val="0.154240157480315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 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5701525590551191"/>
                  <c:y val="-0.1511149114173230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67 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выпускникам, поступившим на базе 9 классов</c:v>
                </c:pt>
                <c:pt idx="1">
                  <c:v>выпускникам, поступившим на базе 11 классов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9.9</c:v>
                </c:pt>
                <c:pt idx="1">
                  <c:v>25.9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506774934383201"/>
          <c:y val="0.14932529527559071"/>
          <c:w val="0.38243225065616793"/>
          <c:h val="0.78998991141732289"/>
        </c:manualLayout>
      </c:layout>
      <c:overlay val="0"/>
      <c:txPr>
        <a:bodyPr/>
        <a:lstStyle/>
        <a:p>
          <a:pPr>
            <a:defRPr b="0">
              <a:effectLst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1800" dirty="0">
                <a:solidFill>
                  <a:srgbClr val="990033"/>
                </a:solidFill>
                <a:effectLst/>
              </a:rPr>
              <a:t>Динамика </a:t>
            </a:r>
            <a:r>
              <a:rPr lang="ru-RU" sz="1800" dirty="0" smtClean="0">
                <a:solidFill>
                  <a:srgbClr val="990033"/>
                </a:solidFill>
                <a:effectLst/>
              </a:rPr>
              <a:t>трудоустройства выпускников </a:t>
            </a:r>
            <a:r>
              <a:rPr lang="ru-RU" sz="1800" dirty="0">
                <a:solidFill>
                  <a:srgbClr val="990033"/>
                </a:solidFill>
                <a:effectLst/>
              </a:rPr>
              <a:t>в процентном соотношении</a:t>
            </a:r>
          </a:p>
        </c:rich>
      </c:tx>
      <c:layout>
        <c:manualLayout>
          <c:xMode val="edge"/>
          <c:yMode val="edge"/>
          <c:x val="0.1775325423348639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784277377612433"/>
          <c:y val="0.30464353909325942"/>
          <c:w val="0.7485382839871495"/>
          <c:h val="0.5306829865583816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отчислений в процентном соотношении</c:v>
                </c:pt>
              </c:strCache>
            </c:strRef>
          </c:tx>
          <c:spPr>
            <a:ln w="57150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5487299484842932E-2"/>
                  <c:y val="0.12380951143012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8330255702645583E-2"/>
                  <c:y val="4.9523804572048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5288686534080466E-3"/>
                  <c:y val="-2.4761902286024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7057737306816093E-2"/>
                  <c:y val="6.1904755715060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82.1</c:v>
                </c:pt>
                <c:pt idx="1">
                  <c:v>85.4</c:v>
                </c:pt>
                <c:pt idx="2">
                  <c:v>86</c:v>
                </c:pt>
                <c:pt idx="3">
                  <c:v>70.3</c:v>
                </c:pt>
                <c:pt idx="4">
                  <c:v>86.7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710336"/>
        <c:axId val="125711872"/>
      </c:lineChart>
      <c:catAx>
        <c:axId val="12571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5711872"/>
        <c:crosses val="autoZero"/>
        <c:auto val="1"/>
        <c:lblAlgn val="ctr"/>
        <c:lblOffset val="100"/>
        <c:noMultiLvlLbl val="0"/>
      </c:catAx>
      <c:valAx>
        <c:axId val="125711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5710336"/>
        <c:crosses val="autoZero"/>
        <c:crossBetween val="between"/>
      </c:valAx>
    </c:plotArea>
    <c:plotVisOnly val="1"/>
    <c:dispBlanksAs val="gap"/>
    <c:showDLblsOverMax val="0"/>
  </c:chart>
  <c:spPr>
    <a:ln w="3175"/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7FBFB9"/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Трудоустроены</c:v>
                </c:pt>
                <c:pt idx="1">
                  <c:v>Продолжают обучение</c:v>
                </c:pt>
                <c:pt idx="2">
                  <c:v>Призваны на военную службу</c:v>
                </c:pt>
                <c:pt idx="3">
                  <c:v>В отпуске по уходу за ребенком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86.7</c:v>
                </c:pt>
                <c:pt idx="1">
                  <c:v>6.9</c:v>
                </c:pt>
                <c:pt idx="2">
                  <c:v>5.4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006498978396364"/>
          <c:y val="9.4893178050068028E-2"/>
          <c:w val="0.47129591375724345"/>
          <c:h val="0.81021299141261427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Результативность обученности студентов по итогам</a:t>
            </a:r>
            <a:r>
              <a:rPr lang="ru-RU" baseline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«Федерального-интернет экзамена в сфере профессионального образования» (по отделениям)</a:t>
            </a:r>
            <a:endParaRPr lang="ru-RU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FBFB9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0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6</a:t>
                    </a:r>
                    <a:r>
                      <a:rPr lang="ru-RU" smtClean="0"/>
                      <a:t>6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Ресторанный сервис</c:v>
                </c:pt>
                <c:pt idx="1">
                  <c:v>Гостиничный сервис</c:v>
                </c:pt>
                <c:pt idx="2">
                  <c:v>Коммерция и строительство</c:v>
                </c:pt>
                <c:pt idx="3">
                  <c:v>Туризм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69.5</c:v>
                </c:pt>
                <c:pt idx="1">
                  <c:v>71.8</c:v>
                </c:pt>
                <c:pt idx="2">
                  <c:v>64.7</c:v>
                </c:pt>
                <c:pt idx="3">
                  <c:v>73.5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509824"/>
        <c:axId val="126511360"/>
      </c:barChart>
      <c:catAx>
        <c:axId val="126509824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1600"/>
            </a:pPr>
            <a:endParaRPr lang="ru-RU"/>
          </a:p>
        </c:txPr>
        <c:crossAx val="126511360"/>
        <c:crosses val="autoZero"/>
        <c:auto val="1"/>
        <c:lblAlgn val="ctr"/>
        <c:lblOffset val="100"/>
        <c:noMultiLvlLbl val="0"/>
      </c:catAx>
      <c:valAx>
        <c:axId val="126511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509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00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Результативность</a:t>
            </a:r>
            <a:r>
              <a:rPr lang="ru-RU" sz="2000" baseline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обучения студентов </a:t>
            </a:r>
            <a:endParaRPr lang="en-US" sz="2000" baseline="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ru-RU" sz="2000" baseline="0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разрезе специальностей</a:t>
            </a:r>
            <a:endParaRPr lang="ru-RU" sz="2000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'Лист1'!$B$1</c:f>
              <c:strCache>
                <c:ptCount val="1"/>
                <c:pt idx="0">
                  <c:v>Ниже 60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Туризм</c:v>
                </c:pt>
                <c:pt idx="1">
                  <c:v>Операционная деятельность в логистике</c:v>
                </c:pt>
                <c:pt idx="2">
                  <c:v>Гостиничный сервис</c:v>
                </c:pt>
                <c:pt idx="3">
                  <c:v>Организация обслуживания в общественном питании</c:v>
                </c:pt>
                <c:pt idx="4">
                  <c:v>Технология продукции общественного питания</c:v>
                </c:pt>
                <c:pt idx="5">
                  <c:v>Коммерция (по отраслям)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Земельно-имущественные отношения</c:v>
                </c:pt>
                <c:pt idx="9">
                  <c:v>Сервис домашнего и коммунального хозяйства</c:v>
                </c:pt>
              </c:strCache>
            </c:strRef>
          </c:cat>
          <c:val>
            <c:numRef>
              <c:f>'Лист1'!$B$2:$B$11</c:f>
              <c:numCache>
                <c:formatCode>General</c:formatCode>
                <c:ptCount val="10"/>
                <c:pt idx="0">
                  <c:v>25</c:v>
                </c:pt>
                <c:pt idx="1">
                  <c:v>0</c:v>
                </c:pt>
                <c:pt idx="2">
                  <c:v>27.2</c:v>
                </c:pt>
                <c:pt idx="3">
                  <c:v>10.5</c:v>
                </c:pt>
                <c:pt idx="4">
                  <c:v>46.7</c:v>
                </c:pt>
                <c:pt idx="5">
                  <c:v>12.5</c:v>
                </c:pt>
                <c:pt idx="6">
                  <c:v>32</c:v>
                </c:pt>
                <c:pt idx="7">
                  <c:v>0</c:v>
                </c:pt>
                <c:pt idx="8">
                  <c:v>17.100000000000001</c:v>
                </c:pt>
                <c:pt idx="9">
                  <c:v>20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От 60 до 75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Туризм</c:v>
                </c:pt>
                <c:pt idx="1">
                  <c:v>Операционная деятельность в логистике</c:v>
                </c:pt>
                <c:pt idx="2">
                  <c:v>Гостиничный сервис</c:v>
                </c:pt>
                <c:pt idx="3">
                  <c:v>Организация обслуживания в общественном питании</c:v>
                </c:pt>
                <c:pt idx="4">
                  <c:v>Технология продукции общественного питания</c:v>
                </c:pt>
                <c:pt idx="5">
                  <c:v>Коммерция (по отраслям)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Земельно-имущественные отношения</c:v>
                </c:pt>
                <c:pt idx="9">
                  <c:v>Сервис домашнего и коммунального хозяйства</c:v>
                </c:pt>
              </c:strCache>
            </c:strRef>
          </c:cat>
          <c:val>
            <c:numRef>
              <c:f>'Лист1'!$C$2:$C$11</c:f>
              <c:numCache>
                <c:formatCode>General</c:formatCode>
                <c:ptCount val="10"/>
                <c:pt idx="0">
                  <c:v>12.5</c:v>
                </c:pt>
                <c:pt idx="1">
                  <c:v>33.300000000000004</c:v>
                </c:pt>
                <c:pt idx="2">
                  <c:v>18.2</c:v>
                </c:pt>
                <c:pt idx="3">
                  <c:v>31.6</c:v>
                </c:pt>
                <c:pt idx="4">
                  <c:v>33.300000000000004</c:v>
                </c:pt>
                <c:pt idx="5">
                  <c:v>75</c:v>
                </c:pt>
                <c:pt idx="6">
                  <c:v>52</c:v>
                </c:pt>
                <c:pt idx="7">
                  <c:v>50</c:v>
                </c:pt>
                <c:pt idx="8">
                  <c:v>65.7</c:v>
                </c:pt>
                <c:pt idx="9">
                  <c:v>60</c:v>
                </c:pt>
              </c:numCache>
            </c:numRef>
          </c:val>
        </c:ser>
        <c:ser>
          <c:idx val="2"/>
          <c:order val="2"/>
          <c:tx>
            <c:strRef>
              <c:f>'Лист1'!$D$1</c:f>
              <c:strCache>
                <c:ptCount val="1"/>
                <c:pt idx="0">
                  <c:v>От 75 до 85</c:v>
                </c:pt>
              </c:strCache>
            </c:strRef>
          </c:tx>
          <c:invertIfNegative val="0"/>
          <c:dLbls>
            <c:dLbl>
              <c:idx val="5"/>
              <c:layout>
                <c:manualLayout>
                  <c:x val="1.66666666666666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Туризм</c:v>
                </c:pt>
                <c:pt idx="1">
                  <c:v>Операционная деятельность в логистике</c:v>
                </c:pt>
                <c:pt idx="2">
                  <c:v>Гостиничный сервис</c:v>
                </c:pt>
                <c:pt idx="3">
                  <c:v>Организация обслуживания в общественном питании</c:v>
                </c:pt>
                <c:pt idx="4">
                  <c:v>Технология продукции общественного питания</c:v>
                </c:pt>
                <c:pt idx="5">
                  <c:v>Коммерция (по отраслям)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Земельно-имущественные отношения</c:v>
                </c:pt>
                <c:pt idx="9">
                  <c:v>Сервис домашнего и коммунального хозяйства</c:v>
                </c:pt>
              </c:strCache>
            </c:strRef>
          </c:cat>
          <c:val>
            <c:numRef>
              <c:f>'Лист1'!$D$2:$D$11</c:f>
              <c:numCache>
                <c:formatCode>General</c:formatCode>
                <c:ptCount val="10"/>
                <c:pt idx="0">
                  <c:v>50</c:v>
                </c:pt>
                <c:pt idx="1">
                  <c:v>66.7</c:v>
                </c:pt>
                <c:pt idx="2">
                  <c:v>36.4</c:v>
                </c:pt>
                <c:pt idx="3">
                  <c:v>47.4</c:v>
                </c:pt>
                <c:pt idx="4">
                  <c:v>13.3</c:v>
                </c:pt>
                <c:pt idx="5">
                  <c:v>12.5</c:v>
                </c:pt>
                <c:pt idx="6">
                  <c:v>16</c:v>
                </c:pt>
                <c:pt idx="7">
                  <c:v>44.4</c:v>
                </c:pt>
                <c:pt idx="8">
                  <c:v>14.3</c:v>
                </c:pt>
                <c:pt idx="9">
                  <c:v>20</c:v>
                </c:pt>
              </c:numCache>
            </c:numRef>
          </c:val>
        </c:ser>
        <c:ser>
          <c:idx val="3"/>
          <c:order val="3"/>
          <c:tx>
            <c:strRef>
              <c:f>'Лист1'!$E$1</c:f>
              <c:strCache>
                <c:ptCount val="1"/>
                <c:pt idx="0">
                  <c:v>Выше 85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8333333333333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055555555555561E-2"/>
                  <c:y val="-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'Лист1'!$A$2:$A$11</c:f>
              <c:strCache>
                <c:ptCount val="10"/>
                <c:pt idx="0">
                  <c:v>Туризм</c:v>
                </c:pt>
                <c:pt idx="1">
                  <c:v>Операционная деятельность в логистике</c:v>
                </c:pt>
                <c:pt idx="2">
                  <c:v>Гостиничный сервис</c:v>
                </c:pt>
                <c:pt idx="3">
                  <c:v>Организация обслуживания в общественном питании</c:v>
                </c:pt>
                <c:pt idx="4">
                  <c:v>Технология продукции общественного питания</c:v>
                </c:pt>
                <c:pt idx="5">
                  <c:v>Коммерция (по отраслям)</c:v>
                </c:pt>
                <c:pt idx="6">
                  <c:v>Строительство и эксплуатация зданий и сооружений</c:v>
                </c:pt>
                <c:pt idx="7">
                  <c:v>Товароведение и экспертиза качества потребительских товаров</c:v>
                </c:pt>
                <c:pt idx="8">
                  <c:v>Земельно-имущественные отношения</c:v>
                </c:pt>
                <c:pt idx="9">
                  <c:v>Сервис домашнего и коммунального хозяйства</c:v>
                </c:pt>
              </c:strCache>
            </c:strRef>
          </c:cat>
          <c:val>
            <c:numRef>
              <c:f>'Лист1'!$E$2:$E$11</c:f>
              <c:numCache>
                <c:formatCode>General</c:formatCode>
                <c:ptCount val="10"/>
                <c:pt idx="0">
                  <c:v>12.5</c:v>
                </c:pt>
                <c:pt idx="1">
                  <c:v>0</c:v>
                </c:pt>
                <c:pt idx="2">
                  <c:v>18.2</c:v>
                </c:pt>
                <c:pt idx="3">
                  <c:v>10.5</c:v>
                </c:pt>
                <c:pt idx="4">
                  <c:v>6.7</c:v>
                </c:pt>
                <c:pt idx="5">
                  <c:v>0</c:v>
                </c:pt>
                <c:pt idx="6">
                  <c:v>0</c:v>
                </c:pt>
                <c:pt idx="7">
                  <c:v>5.6</c:v>
                </c:pt>
                <c:pt idx="8">
                  <c:v>2.9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597376"/>
        <c:axId val="127021056"/>
      </c:barChart>
      <c:catAx>
        <c:axId val="1265973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aseline="0">
                <a:latin typeface="Times New Roman" pitchFamily="18" charset="0"/>
              </a:defRPr>
            </a:pPr>
            <a:endParaRPr lang="ru-RU"/>
          </a:p>
        </c:txPr>
        <c:crossAx val="127021056"/>
        <c:crosses val="autoZero"/>
        <c:auto val="1"/>
        <c:lblAlgn val="ctr"/>
        <c:lblOffset val="100"/>
        <c:noMultiLvlLbl val="0"/>
      </c:catAx>
      <c:valAx>
        <c:axId val="1270210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smtClean="0"/>
                  <a:t>%</a:t>
                </a:r>
                <a:endParaRPr lang="ru-RU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265973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38311443656019"/>
          <c:y val="0.1207601007295486"/>
          <c:w val="0.76156791757437603"/>
          <c:h val="0.471490389956671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70% и более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-1.5830345832431994E-2"/>
                  <c:y val="2.35159056401145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Туризм</c:v>
                </c:pt>
                <c:pt idx="1">
                  <c:v>Комерция и строительство</c:v>
                </c:pt>
                <c:pt idx="2">
                  <c:v>Гостиничный сервис</c:v>
                </c:pt>
                <c:pt idx="3">
                  <c:v>Ресторанный сервис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82.3</c:v>
                </c:pt>
                <c:pt idx="1">
                  <c:v>36.1</c:v>
                </c:pt>
                <c:pt idx="2">
                  <c:v>88.4</c:v>
                </c:pt>
                <c:pt idx="3">
                  <c:v>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 50% до 69%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Туризм</c:v>
                </c:pt>
                <c:pt idx="1">
                  <c:v>Комерция и строительство</c:v>
                </c:pt>
                <c:pt idx="2">
                  <c:v>Гостиничный сервис</c:v>
                </c:pt>
                <c:pt idx="3">
                  <c:v>Ресторанный сервис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12.9</c:v>
                </c:pt>
                <c:pt idx="1">
                  <c:v>27.2</c:v>
                </c:pt>
                <c:pt idx="2">
                  <c:v>11.6</c:v>
                </c:pt>
                <c:pt idx="3">
                  <c:v>50.9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Менее 50%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Туризм</c:v>
                </c:pt>
                <c:pt idx="1">
                  <c:v>Комерция и строительство</c:v>
                </c:pt>
                <c:pt idx="2">
                  <c:v>Гостиничный сервис</c:v>
                </c:pt>
                <c:pt idx="3">
                  <c:v>Ресторанный сервис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4.8</c:v>
                </c:pt>
                <c:pt idx="1">
                  <c:v>36.700000000000003</c:v>
                </c:pt>
                <c:pt idx="2">
                  <c:v>0</c:v>
                </c:pt>
                <c:pt idx="3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27424384"/>
        <c:axId val="127425920"/>
        <c:axId val="0"/>
      </c:bar3DChart>
      <c:catAx>
        <c:axId val="1274243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 anchor="ctr" anchorCtr="0"/>
          <a:lstStyle/>
          <a:p>
            <a:pPr>
              <a:defRPr sz="1400" baseline="0"/>
            </a:pPr>
            <a:endParaRPr lang="ru-RU"/>
          </a:p>
        </c:txPr>
        <c:crossAx val="127425920"/>
        <c:crosses val="autoZero"/>
        <c:auto val="1"/>
        <c:lblAlgn val="ctr"/>
        <c:lblOffset val="100"/>
        <c:noMultiLvlLbl val="0"/>
      </c:catAx>
      <c:valAx>
        <c:axId val="1274259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%</a:t>
                </a:r>
                <a:endParaRPr lang="ru-RU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2742438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600"/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27B62B-DFF5-42A6-A131-92C4D667D073}" type="doc">
      <dgm:prSet loTypeId="urn:microsoft.com/office/officeart/2005/8/layout/hierarchy3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E0AD9E-75F4-4DF3-9AF3-FCBDCC9D9A85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135</a:t>
          </a:r>
          <a:endParaRPr lang="ru-RU" dirty="0"/>
        </a:p>
      </dgm:t>
    </dgm:pt>
    <dgm:pt modelId="{1010DD7B-2499-4F7F-B47D-4E61BD5E8F0C}" type="parTrans" cxnId="{3FC9EB86-BF99-4FD7-84FB-0546DF8B6CE6}">
      <dgm:prSet/>
      <dgm:spPr/>
      <dgm:t>
        <a:bodyPr/>
        <a:lstStyle/>
        <a:p>
          <a:endParaRPr lang="ru-RU"/>
        </a:p>
      </dgm:t>
    </dgm:pt>
    <dgm:pt modelId="{A35A31C0-4B44-454D-A79C-8E4C4B4A1E36}" type="sibTrans" cxnId="{3FC9EB86-BF99-4FD7-84FB-0546DF8B6CE6}">
      <dgm:prSet/>
      <dgm:spPr/>
      <dgm:t>
        <a:bodyPr/>
        <a:lstStyle/>
        <a:p>
          <a:endParaRPr lang="ru-RU"/>
        </a:p>
      </dgm:t>
    </dgm:pt>
    <dgm:pt modelId="{EAAE9F5C-FED0-4C03-82E1-64CF1D338397}">
      <dgm:prSet phldrT="[Текст]"/>
      <dgm:spPr/>
      <dgm:t>
        <a:bodyPr/>
        <a:lstStyle/>
        <a:p>
          <a:r>
            <a:rPr lang="ru-RU" dirty="0" smtClean="0"/>
            <a:t>6 чел.</a:t>
          </a:r>
          <a:endParaRPr lang="ru-RU" dirty="0"/>
        </a:p>
      </dgm:t>
    </dgm:pt>
    <dgm:pt modelId="{3281D200-A930-4B4C-BB98-0F148B1B974A}" type="parTrans" cxnId="{F8F739D4-0719-44CD-BB49-C91F7B2F5490}">
      <dgm:prSet/>
      <dgm:spPr/>
      <dgm:t>
        <a:bodyPr/>
        <a:lstStyle/>
        <a:p>
          <a:endParaRPr lang="ru-RU"/>
        </a:p>
      </dgm:t>
    </dgm:pt>
    <dgm:pt modelId="{27F454FD-170B-4F24-9219-E1217897A32F}" type="sibTrans" cxnId="{F8F739D4-0719-44CD-BB49-C91F7B2F5490}">
      <dgm:prSet/>
      <dgm:spPr/>
      <dgm:t>
        <a:bodyPr/>
        <a:lstStyle/>
        <a:p>
          <a:endParaRPr lang="ru-RU"/>
        </a:p>
      </dgm:t>
    </dgm:pt>
    <dgm:pt modelId="{7B4FA563-E323-4BA3-85E8-95DC798B12B1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115</a:t>
          </a:r>
          <a:endParaRPr lang="ru-RU" dirty="0"/>
        </a:p>
      </dgm:t>
    </dgm:pt>
    <dgm:pt modelId="{AD695C3C-9971-45D8-BACD-F2C156995867}" type="parTrans" cxnId="{9C845264-3E7F-4784-AF2B-6DFF688CD78C}">
      <dgm:prSet/>
      <dgm:spPr/>
      <dgm:t>
        <a:bodyPr/>
        <a:lstStyle/>
        <a:p>
          <a:endParaRPr lang="ru-RU"/>
        </a:p>
      </dgm:t>
    </dgm:pt>
    <dgm:pt modelId="{061E0979-84AC-4D72-9943-BBAE432E2813}" type="sibTrans" cxnId="{9C845264-3E7F-4784-AF2B-6DFF688CD78C}">
      <dgm:prSet/>
      <dgm:spPr/>
      <dgm:t>
        <a:bodyPr/>
        <a:lstStyle/>
        <a:p>
          <a:endParaRPr lang="ru-RU"/>
        </a:p>
      </dgm:t>
    </dgm:pt>
    <dgm:pt modelId="{E81EADB5-DE78-4AF4-BD65-6D7902792724}">
      <dgm:prSet phldrT="[Текст]"/>
      <dgm:spPr/>
      <dgm:t>
        <a:bodyPr/>
        <a:lstStyle/>
        <a:p>
          <a:r>
            <a:rPr lang="ru-RU" dirty="0" smtClean="0"/>
            <a:t>6 чел.</a:t>
          </a:r>
          <a:endParaRPr lang="ru-RU" dirty="0"/>
        </a:p>
      </dgm:t>
    </dgm:pt>
    <dgm:pt modelId="{8841555F-E142-4566-994C-7E3BFA98234E}" type="parTrans" cxnId="{C1A2CEF3-FEF4-419D-850E-0E94EF855C29}">
      <dgm:prSet/>
      <dgm:spPr/>
      <dgm:t>
        <a:bodyPr/>
        <a:lstStyle/>
        <a:p>
          <a:endParaRPr lang="ru-RU"/>
        </a:p>
      </dgm:t>
    </dgm:pt>
    <dgm:pt modelId="{5F503E16-CC03-4C74-BB9E-2F7955258CD5}" type="sibTrans" cxnId="{C1A2CEF3-FEF4-419D-850E-0E94EF855C29}">
      <dgm:prSet/>
      <dgm:spPr/>
      <dgm:t>
        <a:bodyPr/>
        <a:lstStyle/>
        <a:p>
          <a:endParaRPr lang="ru-RU"/>
        </a:p>
      </dgm:t>
    </dgm:pt>
    <dgm:pt modelId="{9634BC28-AB6A-4698-B964-B809A6DBFF65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277</a:t>
          </a:r>
          <a:endParaRPr lang="ru-RU" dirty="0"/>
        </a:p>
      </dgm:t>
    </dgm:pt>
    <dgm:pt modelId="{85C60E99-0315-4695-8707-D04EBE537B2E}" type="parTrans" cxnId="{57682E66-2F7C-4DEA-9A7E-7DDD7637089B}">
      <dgm:prSet/>
      <dgm:spPr/>
      <dgm:t>
        <a:bodyPr/>
        <a:lstStyle/>
        <a:p>
          <a:endParaRPr lang="ru-RU"/>
        </a:p>
      </dgm:t>
    </dgm:pt>
    <dgm:pt modelId="{4F5A9A20-D73A-4297-8ADD-3D0F868F4367}" type="sibTrans" cxnId="{57682E66-2F7C-4DEA-9A7E-7DDD7637089B}">
      <dgm:prSet/>
      <dgm:spPr/>
      <dgm:t>
        <a:bodyPr/>
        <a:lstStyle/>
        <a:p>
          <a:endParaRPr lang="ru-RU"/>
        </a:p>
      </dgm:t>
    </dgm:pt>
    <dgm:pt modelId="{E7992480-8C68-4C7F-B8C7-4B15992E493A}">
      <dgm:prSet phldrT="[Текст]"/>
      <dgm:spPr/>
      <dgm:t>
        <a:bodyPr/>
        <a:lstStyle/>
        <a:p>
          <a:r>
            <a:rPr lang="ru-RU" dirty="0" smtClean="0"/>
            <a:t>6 чел</a:t>
          </a:r>
          <a:endParaRPr lang="ru-RU" dirty="0"/>
        </a:p>
      </dgm:t>
    </dgm:pt>
    <dgm:pt modelId="{DADEAFFF-FB6C-487B-A72D-05FB97338B31}" type="parTrans" cxnId="{C594F383-C30A-4D30-BDC7-9073CFBC40E5}">
      <dgm:prSet/>
      <dgm:spPr/>
      <dgm:t>
        <a:bodyPr/>
        <a:lstStyle/>
        <a:p>
          <a:endParaRPr lang="ru-RU"/>
        </a:p>
      </dgm:t>
    </dgm:pt>
    <dgm:pt modelId="{41FF4BA4-3D94-4A48-9E2B-62E335E80784}" type="sibTrans" cxnId="{C594F383-C30A-4D30-BDC7-9073CFBC40E5}">
      <dgm:prSet/>
      <dgm:spPr/>
      <dgm:t>
        <a:bodyPr/>
        <a:lstStyle/>
        <a:p>
          <a:endParaRPr lang="ru-RU"/>
        </a:p>
      </dgm:t>
    </dgm:pt>
    <dgm:pt modelId="{06C84970-6074-439B-9360-CBDF6399B3B2}">
      <dgm:prSet phldrT="[Текст]"/>
      <dgm:spPr>
        <a:solidFill>
          <a:srgbClr val="7FBFB9"/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186</a:t>
          </a:r>
          <a:endParaRPr lang="ru-RU" dirty="0">
            <a:solidFill>
              <a:srgbClr val="FF0000"/>
            </a:solidFill>
          </a:endParaRPr>
        </a:p>
      </dgm:t>
    </dgm:pt>
    <dgm:pt modelId="{5BE48CBD-24CE-46F5-8424-84D9E5CC577D}" type="parTrans" cxnId="{E099F74F-9CE9-4B1D-8807-AED3074139C0}">
      <dgm:prSet/>
      <dgm:spPr/>
      <dgm:t>
        <a:bodyPr/>
        <a:lstStyle/>
        <a:p>
          <a:endParaRPr lang="ru-RU"/>
        </a:p>
      </dgm:t>
    </dgm:pt>
    <dgm:pt modelId="{501CCDF3-A8DE-48AD-98B7-0B72EA5A5E07}" type="sibTrans" cxnId="{E099F74F-9CE9-4B1D-8807-AED3074139C0}">
      <dgm:prSet/>
      <dgm:spPr/>
      <dgm:t>
        <a:bodyPr/>
        <a:lstStyle/>
        <a:p>
          <a:endParaRPr lang="ru-RU"/>
        </a:p>
      </dgm:t>
    </dgm:pt>
    <dgm:pt modelId="{533ECB03-2560-4ECA-8166-497F7FF0F9C3}">
      <dgm:prSet phldrT="[Текст]"/>
      <dgm:spPr/>
      <dgm:t>
        <a:bodyPr/>
        <a:lstStyle/>
        <a:p>
          <a:r>
            <a:rPr lang="ru-RU" dirty="0" smtClean="0"/>
            <a:t>7 чел</a:t>
          </a:r>
          <a:endParaRPr lang="ru-RU" dirty="0"/>
        </a:p>
      </dgm:t>
    </dgm:pt>
    <dgm:pt modelId="{68918C6E-3A14-432D-979E-A7D0F74CD74A}" type="parTrans" cxnId="{EF314A3B-B731-428D-B397-D3DB3728E0CD}">
      <dgm:prSet/>
      <dgm:spPr/>
      <dgm:t>
        <a:bodyPr/>
        <a:lstStyle/>
        <a:p>
          <a:endParaRPr lang="ru-RU"/>
        </a:p>
      </dgm:t>
    </dgm:pt>
    <dgm:pt modelId="{035AFEA3-1123-45F4-A97B-350F6A5DD2DF}" type="sibTrans" cxnId="{EF314A3B-B731-428D-B397-D3DB3728E0CD}">
      <dgm:prSet/>
      <dgm:spPr/>
      <dgm:t>
        <a:bodyPr/>
        <a:lstStyle/>
        <a:p>
          <a:endParaRPr lang="ru-RU"/>
        </a:p>
      </dgm:t>
    </dgm:pt>
    <dgm:pt modelId="{15693E12-E350-473F-8F5C-EB65561565B2}" type="pres">
      <dgm:prSet presAssocID="{3727B62B-DFF5-42A6-A131-92C4D667D0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0A8D60-FB44-4121-9729-FA597AE7694F}" type="pres">
      <dgm:prSet presAssocID="{0AE0AD9E-75F4-4DF3-9AF3-FCBDCC9D9A85}" presName="root" presStyleCnt="0"/>
      <dgm:spPr/>
    </dgm:pt>
    <dgm:pt modelId="{AC115590-3C29-4B46-A15B-3D81E1A9A9BA}" type="pres">
      <dgm:prSet presAssocID="{0AE0AD9E-75F4-4DF3-9AF3-FCBDCC9D9A85}" presName="rootComposite" presStyleCnt="0"/>
      <dgm:spPr/>
    </dgm:pt>
    <dgm:pt modelId="{23886C1F-7E7C-4D2C-A41E-6777CA62EA95}" type="pres">
      <dgm:prSet presAssocID="{0AE0AD9E-75F4-4DF3-9AF3-FCBDCC9D9A85}" presName="rootText" presStyleLbl="node1" presStyleIdx="0" presStyleCnt="4" custScaleY="179288"/>
      <dgm:spPr/>
      <dgm:t>
        <a:bodyPr/>
        <a:lstStyle/>
        <a:p>
          <a:endParaRPr lang="ru-RU"/>
        </a:p>
      </dgm:t>
    </dgm:pt>
    <dgm:pt modelId="{4C6F3A8A-20BE-4396-9C91-432D7EB0EF15}" type="pres">
      <dgm:prSet presAssocID="{0AE0AD9E-75F4-4DF3-9AF3-FCBDCC9D9A85}" presName="rootConnector" presStyleLbl="node1" presStyleIdx="0" presStyleCnt="4"/>
      <dgm:spPr/>
      <dgm:t>
        <a:bodyPr/>
        <a:lstStyle/>
        <a:p>
          <a:endParaRPr lang="ru-RU"/>
        </a:p>
      </dgm:t>
    </dgm:pt>
    <dgm:pt modelId="{1A07F4E8-56F1-44A0-BEEC-9E2AB7F2AF10}" type="pres">
      <dgm:prSet presAssocID="{0AE0AD9E-75F4-4DF3-9AF3-FCBDCC9D9A85}" presName="childShape" presStyleCnt="0"/>
      <dgm:spPr/>
    </dgm:pt>
    <dgm:pt modelId="{481007C6-3849-4EB4-B81F-E68F3055511A}" type="pres">
      <dgm:prSet presAssocID="{3281D200-A930-4B4C-BB98-0F148B1B974A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6E69F3E-A249-4D40-AD45-EF6399789012}" type="pres">
      <dgm:prSet presAssocID="{EAAE9F5C-FED0-4C03-82E1-64CF1D338397}" presName="childText" presStyleLbl="bgAcc1" presStyleIdx="0" presStyleCnt="4" custLinFactNeighborX="-5043" custLinFactNeighborY="13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8A56A5-4697-4C07-8924-F1466517C9C9}" type="pres">
      <dgm:prSet presAssocID="{7B4FA563-E323-4BA3-85E8-95DC798B12B1}" presName="root" presStyleCnt="0"/>
      <dgm:spPr/>
    </dgm:pt>
    <dgm:pt modelId="{59A835F8-F578-481B-B2CE-1E3E2A4668E5}" type="pres">
      <dgm:prSet presAssocID="{7B4FA563-E323-4BA3-85E8-95DC798B12B1}" presName="rootComposite" presStyleCnt="0"/>
      <dgm:spPr/>
    </dgm:pt>
    <dgm:pt modelId="{8B2D74B4-6076-458D-911C-086792916688}" type="pres">
      <dgm:prSet presAssocID="{7B4FA563-E323-4BA3-85E8-95DC798B12B1}" presName="rootText" presStyleLbl="node1" presStyleIdx="1" presStyleCnt="4" custScaleY="184667"/>
      <dgm:spPr/>
      <dgm:t>
        <a:bodyPr/>
        <a:lstStyle/>
        <a:p>
          <a:endParaRPr lang="ru-RU"/>
        </a:p>
      </dgm:t>
    </dgm:pt>
    <dgm:pt modelId="{8BA9F4A1-85E6-40D1-9DE4-FF0103074149}" type="pres">
      <dgm:prSet presAssocID="{7B4FA563-E323-4BA3-85E8-95DC798B12B1}" presName="rootConnector" presStyleLbl="node1" presStyleIdx="1" presStyleCnt="4"/>
      <dgm:spPr/>
      <dgm:t>
        <a:bodyPr/>
        <a:lstStyle/>
        <a:p>
          <a:endParaRPr lang="ru-RU"/>
        </a:p>
      </dgm:t>
    </dgm:pt>
    <dgm:pt modelId="{CCC5102D-0794-4F29-97F3-2B601A01AEEC}" type="pres">
      <dgm:prSet presAssocID="{7B4FA563-E323-4BA3-85E8-95DC798B12B1}" presName="childShape" presStyleCnt="0"/>
      <dgm:spPr/>
    </dgm:pt>
    <dgm:pt modelId="{CFBD0893-6B33-408D-A64C-3C147F85B855}" type="pres">
      <dgm:prSet presAssocID="{8841555F-E142-4566-994C-7E3BFA98234E}" presName="Name13" presStyleLbl="parChTrans1D2" presStyleIdx="1" presStyleCnt="4"/>
      <dgm:spPr/>
      <dgm:t>
        <a:bodyPr/>
        <a:lstStyle/>
        <a:p>
          <a:endParaRPr lang="ru-RU"/>
        </a:p>
      </dgm:t>
    </dgm:pt>
    <dgm:pt modelId="{2DFF0E46-7237-4229-8C8A-248313F12CBD}" type="pres">
      <dgm:prSet presAssocID="{E81EADB5-DE78-4AF4-BD65-6D790279272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60432-1920-4E54-BB87-2462B4CE2F70}" type="pres">
      <dgm:prSet presAssocID="{9634BC28-AB6A-4698-B964-B809A6DBFF65}" presName="root" presStyleCnt="0"/>
      <dgm:spPr/>
    </dgm:pt>
    <dgm:pt modelId="{144F9FE4-BF62-410E-A42E-E4B2510F33E4}" type="pres">
      <dgm:prSet presAssocID="{9634BC28-AB6A-4698-B964-B809A6DBFF65}" presName="rootComposite" presStyleCnt="0"/>
      <dgm:spPr/>
    </dgm:pt>
    <dgm:pt modelId="{7C9A1F11-D051-4946-ADC2-119369D91FE2}" type="pres">
      <dgm:prSet presAssocID="{9634BC28-AB6A-4698-B964-B809A6DBFF65}" presName="rootText" presStyleLbl="node1" presStyleIdx="2" presStyleCnt="4" custScaleY="196127"/>
      <dgm:spPr/>
      <dgm:t>
        <a:bodyPr/>
        <a:lstStyle/>
        <a:p>
          <a:endParaRPr lang="ru-RU"/>
        </a:p>
      </dgm:t>
    </dgm:pt>
    <dgm:pt modelId="{4EF3CC1E-4FB7-4791-AC64-5CF8F7E3D08A}" type="pres">
      <dgm:prSet presAssocID="{9634BC28-AB6A-4698-B964-B809A6DBFF65}" presName="rootConnector" presStyleLbl="node1" presStyleIdx="2" presStyleCnt="4"/>
      <dgm:spPr/>
      <dgm:t>
        <a:bodyPr/>
        <a:lstStyle/>
        <a:p>
          <a:endParaRPr lang="ru-RU"/>
        </a:p>
      </dgm:t>
    </dgm:pt>
    <dgm:pt modelId="{81F367A6-75BB-4BB7-A707-47BCF9E8E5E8}" type="pres">
      <dgm:prSet presAssocID="{9634BC28-AB6A-4698-B964-B809A6DBFF65}" presName="childShape" presStyleCnt="0"/>
      <dgm:spPr/>
    </dgm:pt>
    <dgm:pt modelId="{08E80ACF-EFF9-4BA9-9C54-7423741E2B3A}" type="pres">
      <dgm:prSet presAssocID="{DADEAFFF-FB6C-487B-A72D-05FB97338B31}" presName="Name13" presStyleLbl="parChTrans1D2" presStyleIdx="2" presStyleCnt="4"/>
      <dgm:spPr/>
      <dgm:t>
        <a:bodyPr/>
        <a:lstStyle/>
        <a:p>
          <a:endParaRPr lang="ru-RU"/>
        </a:p>
      </dgm:t>
    </dgm:pt>
    <dgm:pt modelId="{CE61BE06-36E9-4430-BEEF-256B5AC80C38}" type="pres">
      <dgm:prSet presAssocID="{E7992480-8C68-4C7F-B8C7-4B15992E493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03463-2CDA-4CED-883C-FB295D90968C}" type="pres">
      <dgm:prSet presAssocID="{06C84970-6074-439B-9360-CBDF6399B3B2}" presName="root" presStyleCnt="0"/>
      <dgm:spPr/>
    </dgm:pt>
    <dgm:pt modelId="{B2693E2C-B279-41B2-96BC-A2F425DF75B4}" type="pres">
      <dgm:prSet presAssocID="{06C84970-6074-439B-9360-CBDF6399B3B2}" presName="rootComposite" presStyleCnt="0"/>
      <dgm:spPr/>
    </dgm:pt>
    <dgm:pt modelId="{C0BBB0C4-6E30-483F-890C-379411DE998E}" type="pres">
      <dgm:prSet presAssocID="{06C84970-6074-439B-9360-CBDF6399B3B2}" presName="rootText" presStyleLbl="node1" presStyleIdx="3" presStyleCnt="4" custScaleY="196127"/>
      <dgm:spPr/>
      <dgm:t>
        <a:bodyPr/>
        <a:lstStyle/>
        <a:p>
          <a:endParaRPr lang="ru-RU"/>
        </a:p>
      </dgm:t>
    </dgm:pt>
    <dgm:pt modelId="{2206E773-AC7F-4BFA-B0C0-4161F21EF851}" type="pres">
      <dgm:prSet presAssocID="{06C84970-6074-439B-9360-CBDF6399B3B2}" presName="rootConnector" presStyleLbl="node1" presStyleIdx="3" presStyleCnt="4"/>
      <dgm:spPr/>
      <dgm:t>
        <a:bodyPr/>
        <a:lstStyle/>
        <a:p>
          <a:endParaRPr lang="ru-RU"/>
        </a:p>
      </dgm:t>
    </dgm:pt>
    <dgm:pt modelId="{199959BD-C010-49F1-BADE-CC5F12E46434}" type="pres">
      <dgm:prSet presAssocID="{06C84970-6074-439B-9360-CBDF6399B3B2}" presName="childShape" presStyleCnt="0"/>
      <dgm:spPr/>
    </dgm:pt>
    <dgm:pt modelId="{30014B19-925F-4402-9840-24A869268B47}" type="pres">
      <dgm:prSet presAssocID="{68918C6E-3A14-432D-979E-A7D0F74CD74A}" presName="Name13" presStyleLbl="parChTrans1D2" presStyleIdx="3" presStyleCnt="4"/>
      <dgm:spPr/>
      <dgm:t>
        <a:bodyPr/>
        <a:lstStyle/>
        <a:p>
          <a:endParaRPr lang="ru-RU"/>
        </a:p>
      </dgm:t>
    </dgm:pt>
    <dgm:pt modelId="{52BE72D3-27BD-4530-83FD-B59012E6917F}" type="pres">
      <dgm:prSet presAssocID="{533ECB03-2560-4ECA-8166-497F7FF0F9C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8B8D39-FD91-4A03-A658-CB2A86B67D81}" type="presOf" srcId="{E7992480-8C68-4C7F-B8C7-4B15992E493A}" destId="{CE61BE06-36E9-4430-BEEF-256B5AC80C38}" srcOrd="0" destOrd="0" presId="urn:microsoft.com/office/officeart/2005/8/layout/hierarchy3"/>
    <dgm:cxn modelId="{9C845264-3E7F-4784-AF2B-6DFF688CD78C}" srcId="{3727B62B-DFF5-42A6-A131-92C4D667D073}" destId="{7B4FA563-E323-4BA3-85E8-95DC798B12B1}" srcOrd="1" destOrd="0" parTransId="{AD695C3C-9971-45D8-BACD-F2C156995867}" sibTransId="{061E0979-84AC-4D72-9943-BBAE432E2813}"/>
    <dgm:cxn modelId="{E099F74F-9CE9-4B1D-8807-AED3074139C0}" srcId="{3727B62B-DFF5-42A6-A131-92C4D667D073}" destId="{06C84970-6074-439B-9360-CBDF6399B3B2}" srcOrd="3" destOrd="0" parTransId="{5BE48CBD-24CE-46F5-8424-84D9E5CC577D}" sibTransId="{501CCDF3-A8DE-48AD-98B7-0B72EA5A5E07}"/>
    <dgm:cxn modelId="{FC65D0D9-48FA-48BC-BD15-11B118BCD12C}" type="presOf" srcId="{9634BC28-AB6A-4698-B964-B809A6DBFF65}" destId="{4EF3CC1E-4FB7-4791-AC64-5CF8F7E3D08A}" srcOrd="1" destOrd="0" presId="urn:microsoft.com/office/officeart/2005/8/layout/hierarchy3"/>
    <dgm:cxn modelId="{3FC9EB86-BF99-4FD7-84FB-0546DF8B6CE6}" srcId="{3727B62B-DFF5-42A6-A131-92C4D667D073}" destId="{0AE0AD9E-75F4-4DF3-9AF3-FCBDCC9D9A85}" srcOrd="0" destOrd="0" parTransId="{1010DD7B-2499-4F7F-B47D-4E61BD5E8F0C}" sibTransId="{A35A31C0-4B44-454D-A79C-8E4C4B4A1E36}"/>
    <dgm:cxn modelId="{B8E2AE43-C708-4DF9-8CF3-478176A318CE}" type="presOf" srcId="{06C84970-6074-439B-9360-CBDF6399B3B2}" destId="{C0BBB0C4-6E30-483F-890C-379411DE998E}" srcOrd="0" destOrd="0" presId="urn:microsoft.com/office/officeart/2005/8/layout/hierarchy3"/>
    <dgm:cxn modelId="{42631C50-EC07-4D94-9C90-76F0B0071012}" type="presOf" srcId="{0AE0AD9E-75F4-4DF3-9AF3-FCBDCC9D9A85}" destId="{4C6F3A8A-20BE-4396-9C91-432D7EB0EF15}" srcOrd="1" destOrd="0" presId="urn:microsoft.com/office/officeart/2005/8/layout/hierarchy3"/>
    <dgm:cxn modelId="{F911EF5E-9D9A-41A1-A61A-AF37FDDC7246}" type="presOf" srcId="{DADEAFFF-FB6C-487B-A72D-05FB97338B31}" destId="{08E80ACF-EFF9-4BA9-9C54-7423741E2B3A}" srcOrd="0" destOrd="0" presId="urn:microsoft.com/office/officeart/2005/8/layout/hierarchy3"/>
    <dgm:cxn modelId="{C594F383-C30A-4D30-BDC7-9073CFBC40E5}" srcId="{9634BC28-AB6A-4698-B964-B809A6DBFF65}" destId="{E7992480-8C68-4C7F-B8C7-4B15992E493A}" srcOrd="0" destOrd="0" parTransId="{DADEAFFF-FB6C-487B-A72D-05FB97338B31}" sibTransId="{41FF4BA4-3D94-4A48-9E2B-62E335E80784}"/>
    <dgm:cxn modelId="{70EE0768-3143-470F-80EF-BE6718857887}" type="presOf" srcId="{8841555F-E142-4566-994C-7E3BFA98234E}" destId="{CFBD0893-6B33-408D-A64C-3C147F85B855}" srcOrd="0" destOrd="0" presId="urn:microsoft.com/office/officeart/2005/8/layout/hierarchy3"/>
    <dgm:cxn modelId="{8D0FD52A-D3A9-4711-A8E9-285AA0DE0212}" type="presOf" srcId="{7B4FA563-E323-4BA3-85E8-95DC798B12B1}" destId="{8BA9F4A1-85E6-40D1-9DE4-FF0103074149}" srcOrd="1" destOrd="0" presId="urn:microsoft.com/office/officeart/2005/8/layout/hierarchy3"/>
    <dgm:cxn modelId="{F8F739D4-0719-44CD-BB49-C91F7B2F5490}" srcId="{0AE0AD9E-75F4-4DF3-9AF3-FCBDCC9D9A85}" destId="{EAAE9F5C-FED0-4C03-82E1-64CF1D338397}" srcOrd="0" destOrd="0" parTransId="{3281D200-A930-4B4C-BB98-0F148B1B974A}" sibTransId="{27F454FD-170B-4F24-9219-E1217897A32F}"/>
    <dgm:cxn modelId="{0E56044A-6F71-4A1C-B3F7-795B6198777A}" type="presOf" srcId="{9634BC28-AB6A-4698-B964-B809A6DBFF65}" destId="{7C9A1F11-D051-4946-ADC2-119369D91FE2}" srcOrd="0" destOrd="0" presId="urn:microsoft.com/office/officeart/2005/8/layout/hierarchy3"/>
    <dgm:cxn modelId="{E72DFE54-FA0E-41D5-8189-580F5D47BBC5}" type="presOf" srcId="{3727B62B-DFF5-42A6-A131-92C4D667D073}" destId="{15693E12-E350-473F-8F5C-EB65561565B2}" srcOrd="0" destOrd="0" presId="urn:microsoft.com/office/officeart/2005/8/layout/hierarchy3"/>
    <dgm:cxn modelId="{D5DCBE5B-46B5-47FC-9F9F-41F3C2F1D439}" type="presOf" srcId="{68918C6E-3A14-432D-979E-A7D0F74CD74A}" destId="{30014B19-925F-4402-9840-24A869268B47}" srcOrd="0" destOrd="0" presId="urn:microsoft.com/office/officeart/2005/8/layout/hierarchy3"/>
    <dgm:cxn modelId="{5A2D46CB-039B-40B1-BFB0-5080334476F0}" type="presOf" srcId="{E81EADB5-DE78-4AF4-BD65-6D7902792724}" destId="{2DFF0E46-7237-4229-8C8A-248313F12CBD}" srcOrd="0" destOrd="0" presId="urn:microsoft.com/office/officeart/2005/8/layout/hierarchy3"/>
    <dgm:cxn modelId="{C1A2CEF3-FEF4-419D-850E-0E94EF855C29}" srcId="{7B4FA563-E323-4BA3-85E8-95DC798B12B1}" destId="{E81EADB5-DE78-4AF4-BD65-6D7902792724}" srcOrd="0" destOrd="0" parTransId="{8841555F-E142-4566-994C-7E3BFA98234E}" sibTransId="{5F503E16-CC03-4C74-BB9E-2F7955258CD5}"/>
    <dgm:cxn modelId="{1C5AC2B5-5592-45E4-8CFC-3D8A484545BA}" type="presOf" srcId="{3281D200-A930-4B4C-BB98-0F148B1B974A}" destId="{481007C6-3849-4EB4-B81F-E68F3055511A}" srcOrd="0" destOrd="0" presId="urn:microsoft.com/office/officeart/2005/8/layout/hierarchy3"/>
    <dgm:cxn modelId="{D0B02B1A-0B5E-4E6C-B7FB-D611E3D2D592}" type="presOf" srcId="{06C84970-6074-439B-9360-CBDF6399B3B2}" destId="{2206E773-AC7F-4BFA-B0C0-4161F21EF851}" srcOrd="1" destOrd="0" presId="urn:microsoft.com/office/officeart/2005/8/layout/hierarchy3"/>
    <dgm:cxn modelId="{57682E66-2F7C-4DEA-9A7E-7DDD7637089B}" srcId="{3727B62B-DFF5-42A6-A131-92C4D667D073}" destId="{9634BC28-AB6A-4698-B964-B809A6DBFF65}" srcOrd="2" destOrd="0" parTransId="{85C60E99-0315-4695-8707-D04EBE537B2E}" sibTransId="{4F5A9A20-D73A-4297-8ADD-3D0F868F4367}"/>
    <dgm:cxn modelId="{860AA928-8D5A-45AF-AE37-09D928163985}" type="presOf" srcId="{0AE0AD9E-75F4-4DF3-9AF3-FCBDCC9D9A85}" destId="{23886C1F-7E7C-4D2C-A41E-6777CA62EA95}" srcOrd="0" destOrd="0" presId="urn:microsoft.com/office/officeart/2005/8/layout/hierarchy3"/>
    <dgm:cxn modelId="{C8FB8F9D-1649-4B21-B19D-CD2EA5894F1A}" type="presOf" srcId="{533ECB03-2560-4ECA-8166-497F7FF0F9C3}" destId="{52BE72D3-27BD-4530-83FD-B59012E6917F}" srcOrd="0" destOrd="0" presId="urn:microsoft.com/office/officeart/2005/8/layout/hierarchy3"/>
    <dgm:cxn modelId="{E835C41C-408C-4F5B-BF85-DA6DCA1FBE39}" type="presOf" srcId="{EAAE9F5C-FED0-4C03-82E1-64CF1D338397}" destId="{86E69F3E-A249-4D40-AD45-EF6399789012}" srcOrd="0" destOrd="0" presId="urn:microsoft.com/office/officeart/2005/8/layout/hierarchy3"/>
    <dgm:cxn modelId="{94782337-C14F-460E-B843-1EC3C16380EB}" type="presOf" srcId="{7B4FA563-E323-4BA3-85E8-95DC798B12B1}" destId="{8B2D74B4-6076-458D-911C-086792916688}" srcOrd="0" destOrd="0" presId="urn:microsoft.com/office/officeart/2005/8/layout/hierarchy3"/>
    <dgm:cxn modelId="{EF314A3B-B731-428D-B397-D3DB3728E0CD}" srcId="{06C84970-6074-439B-9360-CBDF6399B3B2}" destId="{533ECB03-2560-4ECA-8166-497F7FF0F9C3}" srcOrd="0" destOrd="0" parTransId="{68918C6E-3A14-432D-979E-A7D0F74CD74A}" sibTransId="{035AFEA3-1123-45F4-A97B-350F6A5DD2DF}"/>
    <dgm:cxn modelId="{FA41AF55-E717-43CA-BB9C-0BB622C2D598}" type="presParOf" srcId="{15693E12-E350-473F-8F5C-EB65561565B2}" destId="{E40A8D60-FB44-4121-9729-FA597AE7694F}" srcOrd="0" destOrd="0" presId="urn:microsoft.com/office/officeart/2005/8/layout/hierarchy3"/>
    <dgm:cxn modelId="{1B116A74-89C0-486C-A86C-B13191EC0FBA}" type="presParOf" srcId="{E40A8D60-FB44-4121-9729-FA597AE7694F}" destId="{AC115590-3C29-4B46-A15B-3D81E1A9A9BA}" srcOrd="0" destOrd="0" presId="urn:microsoft.com/office/officeart/2005/8/layout/hierarchy3"/>
    <dgm:cxn modelId="{D5DE766C-FF6D-4982-891C-8F96655F450D}" type="presParOf" srcId="{AC115590-3C29-4B46-A15B-3D81E1A9A9BA}" destId="{23886C1F-7E7C-4D2C-A41E-6777CA62EA95}" srcOrd="0" destOrd="0" presId="urn:microsoft.com/office/officeart/2005/8/layout/hierarchy3"/>
    <dgm:cxn modelId="{5E1FB3DF-4B87-492C-9012-F1871D109357}" type="presParOf" srcId="{AC115590-3C29-4B46-A15B-3D81E1A9A9BA}" destId="{4C6F3A8A-20BE-4396-9C91-432D7EB0EF15}" srcOrd="1" destOrd="0" presId="urn:microsoft.com/office/officeart/2005/8/layout/hierarchy3"/>
    <dgm:cxn modelId="{19FB4C2E-FAA0-45E7-9833-895799761834}" type="presParOf" srcId="{E40A8D60-FB44-4121-9729-FA597AE7694F}" destId="{1A07F4E8-56F1-44A0-BEEC-9E2AB7F2AF10}" srcOrd="1" destOrd="0" presId="urn:microsoft.com/office/officeart/2005/8/layout/hierarchy3"/>
    <dgm:cxn modelId="{D72C0F09-C62F-495A-B74C-7503FEDF13C7}" type="presParOf" srcId="{1A07F4E8-56F1-44A0-BEEC-9E2AB7F2AF10}" destId="{481007C6-3849-4EB4-B81F-E68F3055511A}" srcOrd="0" destOrd="0" presId="urn:microsoft.com/office/officeart/2005/8/layout/hierarchy3"/>
    <dgm:cxn modelId="{F50C7EE7-5473-4470-AAE5-0AB696747D4F}" type="presParOf" srcId="{1A07F4E8-56F1-44A0-BEEC-9E2AB7F2AF10}" destId="{86E69F3E-A249-4D40-AD45-EF6399789012}" srcOrd="1" destOrd="0" presId="urn:microsoft.com/office/officeart/2005/8/layout/hierarchy3"/>
    <dgm:cxn modelId="{4C12B12F-2CF1-4ED4-AD11-0BD40D4CD79C}" type="presParOf" srcId="{15693E12-E350-473F-8F5C-EB65561565B2}" destId="{C38A56A5-4697-4C07-8924-F1466517C9C9}" srcOrd="1" destOrd="0" presId="urn:microsoft.com/office/officeart/2005/8/layout/hierarchy3"/>
    <dgm:cxn modelId="{503224A1-338C-4180-AE94-D6E1A57BCD5C}" type="presParOf" srcId="{C38A56A5-4697-4C07-8924-F1466517C9C9}" destId="{59A835F8-F578-481B-B2CE-1E3E2A4668E5}" srcOrd="0" destOrd="0" presId="urn:microsoft.com/office/officeart/2005/8/layout/hierarchy3"/>
    <dgm:cxn modelId="{D47BC48C-7E13-46E3-9CD4-A20162CA70B7}" type="presParOf" srcId="{59A835F8-F578-481B-B2CE-1E3E2A4668E5}" destId="{8B2D74B4-6076-458D-911C-086792916688}" srcOrd="0" destOrd="0" presId="urn:microsoft.com/office/officeart/2005/8/layout/hierarchy3"/>
    <dgm:cxn modelId="{F6D2CCD8-FC04-4BCF-989F-629949A5E276}" type="presParOf" srcId="{59A835F8-F578-481B-B2CE-1E3E2A4668E5}" destId="{8BA9F4A1-85E6-40D1-9DE4-FF0103074149}" srcOrd="1" destOrd="0" presId="urn:microsoft.com/office/officeart/2005/8/layout/hierarchy3"/>
    <dgm:cxn modelId="{853E7181-5981-4591-8EAB-586CB78293BE}" type="presParOf" srcId="{C38A56A5-4697-4C07-8924-F1466517C9C9}" destId="{CCC5102D-0794-4F29-97F3-2B601A01AEEC}" srcOrd="1" destOrd="0" presId="urn:microsoft.com/office/officeart/2005/8/layout/hierarchy3"/>
    <dgm:cxn modelId="{D90173EF-DC13-485D-B2A5-86DC9E5104A6}" type="presParOf" srcId="{CCC5102D-0794-4F29-97F3-2B601A01AEEC}" destId="{CFBD0893-6B33-408D-A64C-3C147F85B855}" srcOrd="0" destOrd="0" presId="urn:microsoft.com/office/officeart/2005/8/layout/hierarchy3"/>
    <dgm:cxn modelId="{BB401777-D4AF-416D-B644-715EAC670DA9}" type="presParOf" srcId="{CCC5102D-0794-4F29-97F3-2B601A01AEEC}" destId="{2DFF0E46-7237-4229-8C8A-248313F12CBD}" srcOrd="1" destOrd="0" presId="urn:microsoft.com/office/officeart/2005/8/layout/hierarchy3"/>
    <dgm:cxn modelId="{53F6B191-94B0-4591-B80A-F979A919DA24}" type="presParOf" srcId="{15693E12-E350-473F-8F5C-EB65561565B2}" destId="{22060432-1920-4E54-BB87-2462B4CE2F70}" srcOrd="2" destOrd="0" presId="urn:microsoft.com/office/officeart/2005/8/layout/hierarchy3"/>
    <dgm:cxn modelId="{BB5182F3-7595-43F7-A2E8-6823FDAD74D8}" type="presParOf" srcId="{22060432-1920-4E54-BB87-2462B4CE2F70}" destId="{144F9FE4-BF62-410E-A42E-E4B2510F33E4}" srcOrd="0" destOrd="0" presId="urn:microsoft.com/office/officeart/2005/8/layout/hierarchy3"/>
    <dgm:cxn modelId="{A713088C-EA01-4413-BEEF-ABA10E20A3BA}" type="presParOf" srcId="{144F9FE4-BF62-410E-A42E-E4B2510F33E4}" destId="{7C9A1F11-D051-4946-ADC2-119369D91FE2}" srcOrd="0" destOrd="0" presId="urn:microsoft.com/office/officeart/2005/8/layout/hierarchy3"/>
    <dgm:cxn modelId="{CBA93FB4-1BB1-4272-B331-D8104F498C8B}" type="presParOf" srcId="{144F9FE4-BF62-410E-A42E-E4B2510F33E4}" destId="{4EF3CC1E-4FB7-4791-AC64-5CF8F7E3D08A}" srcOrd="1" destOrd="0" presId="urn:microsoft.com/office/officeart/2005/8/layout/hierarchy3"/>
    <dgm:cxn modelId="{7BC4BDF0-CA35-4224-BCD5-6821B8958124}" type="presParOf" srcId="{22060432-1920-4E54-BB87-2462B4CE2F70}" destId="{81F367A6-75BB-4BB7-A707-47BCF9E8E5E8}" srcOrd="1" destOrd="0" presId="urn:microsoft.com/office/officeart/2005/8/layout/hierarchy3"/>
    <dgm:cxn modelId="{054C61EB-3A62-491C-ACF7-D49C5DF31610}" type="presParOf" srcId="{81F367A6-75BB-4BB7-A707-47BCF9E8E5E8}" destId="{08E80ACF-EFF9-4BA9-9C54-7423741E2B3A}" srcOrd="0" destOrd="0" presId="urn:microsoft.com/office/officeart/2005/8/layout/hierarchy3"/>
    <dgm:cxn modelId="{0F0BDE9D-A07A-4DE1-B206-2BEAFF39078D}" type="presParOf" srcId="{81F367A6-75BB-4BB7-A707-47BCF9E8E5E8}" destId="{CE61BE06-36E9-4430-BEEF-256B5AC80C38}" srcOrd="1" destOrd="0" presId="urn:microsoft.com/office/officeart/2005/8/layout/hierarchy3"/>
    <dgm:cxn modelId="{4BD4C491-6EFC-4381-9DD4-B27A9DD36E0B}" type="presParOf" srcId="{15693E12-E350-473F-8F5C-EB65561565B2}" destId="{14503463-2CDA-4CED-883C-FB295D90968C}" srcOrd="3" destOrd="0" presId="urn:microsoft.com/office/officeart/2005/8/layout/hierarchy3"/>
    <dgm:cxn modelId="{3B7530AF-29E6-4CD7-AEC7-FA8985429646}" type="presParOf" srcId="{14503463-2CDA-4CED-883C-FB295D90968C}" destId="{B2693E2C-B279-41B2-96BC-A2F425DF75B4}" srcOrd="0" destOrd="0" presId="urn:microsoft.com/office/officeart/2005/8/layout/hierarchy3"/>
    <dgm:cxn modelId="{F13CD0E6-F7AB-4664-B5CF-3A47CB6D6377}" type="presParOf" srcId="{B2693E2C-B279-41B2-96BC-A2F425DF75B4}" destId="{C0BBB0C4-6E30-483F-890C-379411DE998E}" srcOrd="0" destOrd="0" presId="urn:microsoft.com/office/officeart/2005/8/layout/hierarchy3"/>
    <dgm:cxn modelId="{468DB47E-AB9E-4006-9555-ED8C5174D8DF}" type="presParOf" srcId="{B2693E2C-B279-41B2-96BC-A2F425DF75B4}" destId="{2206E773-AC7F-4BFA-B0C0-4161F21EF851}" srcOrd="1" destOrd="0" presId="urn:microsoft.com/office/officeart/2005/8/layout/hierarchy3"/>
    <dgm:cxn modelId="{C5C41180-A6D7-4E34-8F06-BCBBC8EDA02C}" type="presParOf" srcId="{14503463-2CDA-4CED-883C-FB295D90968C}" destId="{199959BD-C010-49F1-BADE-CC5F12E46434}" srcOrd="1" destOrd="0" presId="urn:microsoft.com/office/officeart/2005/8/layout/hierarchy3"/>
    <dgm:cxn modelId="{322834FB-3773-4192-86A1-342D0F1F6B49}" type="presParOf" srcId="{199959BD-C010-49F1-BADE-CC5F12E46434}" destId="{30014B19-925F-4402-9840-24A869268B47}" srcOrd="0" destOrd="0" presId="urn:microsoft.com/office/officeart/2005/8/layout/hierarchy3"/>
    <dgm:cxn modelId="{DFDFF7A3-01FB-4F6A-84BE-7DD920A58015}" type="presParOf" srcId="{199959BD-C010-49F1-BADE-CC5F12E46434}" destId="{52BE72D3-27BD-4530-83FD-B59012E6917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7B62B-DFF5-42A6-A131-92C4D667D073}" type="doc">
      <dgm:prSet loTypeId="urn:microsoft.com/office/officeart/2005/8/layout/hierarchy3" loCatId="relationship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E0AD9E-75F4-4DF3-9AF3-FCBDCC9D9A85}">
      <dgm:prSet phldrT="[Текст]" custT="1"/>
      <dgm:spPr>
        <a:solidFill>
          <a:srgbClr val="008080"/>
        </a:solidFill>
      </dgm:spPr>
      <dgm:t>
        <a:bodyPr/>
        <a:lstStyle/>
        <a:p>
          <a:r>
            <a:rPr lang="ru-RU" sz="5200" dirty="0" smtClean="0"/>
            <a:t>117</a:t>
          </a:r>
          <a:endParaRPr lang="ru-RU" sz="5200" dirty="0"/>
        </a:p>
      </dgm:t>
    </dgm:pt>
    <dgm:pt modelId="{1010DD7B-2499-4F7F-B47D-4E61BD5E8F0C}" type="parTrans" cxnId="{3FC9EB86-BF99-4FD7-84FB-0546DF8B6CE6}">
      <dgm:prSet/>
      <dgm:spPr/>
      <dgm:t>
        <a:bodyPr/>
        <a:lstStyle/>
        <a:p>
          <a:endParaRPr lang="ru-RU"/>
        </a:p>
      </dgm:t>
    </dgm:pt>
    <dgm:pt modelId="{A35A31C0-4B44-454D-A79C-8E4C4B4A1E36}" type="sibTrans" cxnId="{3FC9EB86-BF99-4FD7-84FB-0546DF8B6CE6}">
      <dgm:prSet/>
      <dgm:spPr/>
      <dgm:t>
        <a:bodyPr/>
        <a:lstStyle/>
        <a:p>
          <a:endParaRPr lang="ru-RU"/>
        </a:p>
      </dgm:t>
    </dgm:pt>
    <dgm:pt modelId="{EAAE9F5C-FED0-4C03-82E1-64CF1D338397}">
      <dgm:prSet phldrT="[Текст]"/>
      <dgm:spPr/>
      <dgm:t>
        <a:bodyPr/>
        <a:lstStyle/>
        <a:p>
          <a:r>
            <a:rPr lang="ru-RU" dirty="0" smtClean="0"/>
            <a:t>5 чел.</a:t>
          </a:r>
          <a:endParaRPr lang="ru-RU" dirty="0"/>
        </a:p>
      </dgm:t>
    </dgm:pt>
    <dgm:pt modelId="{3281D200-A930-4B4C-BB98-0F148B1B974A}" type="parTrans" cxnId="{F8F739D4-0719-44CD-BB49-C91F7B2F5490}">
      <dgm:prSet/>
      <dgm:spPr/>
      <dgm:t>
        <a:bodyPr/>
        <a:lstStyle/>
        <a:p>
          <a:endParaRPr lang="ru-RU"/>
        </a:p>
      </dgm:t>
    </dgm:pt>
    <dgm:pt modelId="{27F454FD-170B-4F24-9219-E1217897A32F}" type="sibTrans" cxnId="{F8F739D4-0719-44CD-BB49-C91F7B2F5490}">
      <dgm:prSet/>
      <dgm:spPr/>
      <dgm:t>
        <a:bodyPr/>
        <a:lstStyle/>
        <a:p>
          <a:endParaRPr lang="ru-RU"/>
        </a:p>
      </dgm:t>
    </dgm:pt>
    <dgm:pt modelId="{7B4FA563-E323-4BA3-85E8-95DC798B12B1}">
      <dgm:prSet phldrT="[Текст]"/>
      <dgm:spPr>
        <a:solidFill>
          <a:srgbClr val="008080"/>
        </a:solidFill>
      </dgm:spPr>
      <dgm:t>
        <a:bodyPr/>
        <a:lstStyle/>
        <a:p>
          <a:r>
            <a:rPr lang="ru-RU" dirty="0" smtClean="0"/>
            <a:t>146</a:t>
          </a:r>
        </a:p>
        <a:p>
          <a:r>
            <a:rPr lang="ru-RU" dirty="0" smtClean="0"/>
            <a:t>342</a:t>
          </a:r>
          <a:endParaRPr lang="ru-RU" dirty="0"/>
        </a:p>
      </dgm:t>
    </dgm:pt>
    <dgm:pt modelId="{AD695C3C-9971-45D8-BACD-F2C156995867}" type="parTrans" cxnId="{9C845264-3E7F-4784-AF2B-6DFF688CD78C}">
      <dgm:prSet/>
      <dgm:spPr/>
      <dgm:t>
        <a:bodyPr/>
        <a:lstStyle/>
        <a:p>
          <a:endParaRPr lang="ru-RU"/>
        </a:p>
      </dgm:t>
    </dgm:pt>
    <dgm:pt modelId="{061E0979-84AC-4D72-9943-BBAE432E2813}" type="sibTrans" cxnId="{9C845264-3E7F-4784-AF2B-6DFF688CD78C}">
      <dgm:prSet/>
      <dgm:spPr/>
      <dgm:t>
        <a:bodyPr/>
        <a:lstStyle/>
        <a:p>
          <a:endParaRPr lang="ru-RU"/>
        </a:p>
      </dgm:t>
    </dgm:pt>
    <dgm:pt modelId="{E81EADB5-DE78-4AF4-BD65-6D7902792724}">
      <dgm:prSet phldrT="[Текст]"/>
      <dgm:spPr/>
      <dgm:t>
        <a:bodyPr/>
        <a:lstStyle/>
        <a:p>
          <a:r>
            <a:rPr lang="ru-RU" dirty="0" smtClean="0"/>
            <a:t>5 чел.</a:t>
          </a:r>
          <a:endParaRPr lang="ru-RU" dirty="0"/>
        </a:p>
      </dgm:t>
    </dgm:pt>
    <dgm:pt modelId="{8841555F-E142-4566-994C-7E3BFA98234E}" type="parTrans" cxnId="{C1A2CEF3-FEF4-419D-850E-0E94EF855C29}">
      <dgm:prSet/>
      <dgm:spPr/>
      <dgm:t>
        <a:bodyPr/>
        <a:lstStyle/>
        <a:p>
          <a:endParaRPr lang="ru-RU"/>
        </a:p>
      </dgm:t>
    </dgm:pt>
    <dgm:pt modelId="{5F503E16-CC03-4C74-BB9E-2F7955258CD5}" type="sibTrans" cxnId="{C1A2CEF3-FEF4-419D-850E-0E94EF855C29}">
      <dgm:prSet/>
      <dgm:spPr/>
      <dgm:t>
        <a:bodyPr/>
        <a:lstStyle/>
        <a:p>
          <a:endParaRPr lang="ru-RU"/>
        </a:p>
      </dgm:t>
    </dgm:pt>
    <dgm:pt modelId="{9634BC28-AB6A-4698-B964-B809A6DBFF65}">
      <dgm:prSet phldrT="[Текст]" custT="1"/>
      <dgm:spPr>
        <a:solidFill>
          <a:srgbClr val="008080"/>
        </a:solidFill>
      </dgm:spPr>
      <dgm:t>
        <a:bodyPr/>
        <a:lstStyle/>
        <a:p>
          <a:r>
            <a:rPr lang="ru-RU" sz="5200" dirty="0" smtClean="0"/>
            <a:t>195</a:t>
          </a:r>
          <a:endParaRPr lang="ru-RU" sz="5200" dirty="0"/>
        </a:p>
      </dgm:t>
    </dgm:pt>
    <dgm:pt modelId="{85C60E99-0315-4695-8707-D04EBE537B2E}" type="parTrans" cxnId="{57682E66-2F7C-4DEA-9A7E-7DDD7637089B}">
      <dgm:prSet/>
      <dgm:spPr/>
      <dgm:t>
        <a:bodyPr/>
        <a:lstStyle/>
        <a:p>
          <a:endParaRPr lang="ru-RU"/>
        </a:p>
      </dgm:t>
    </dgm:pt>
    <dgm:pt modelId="{4F5A9A20-D73A-4297-8ADD-3D0F868F4367}" type="sibTrans" cxnId="{57682E66-2F7C-4DEA-9A7E-7DDD7637089B}">
      <dgm:prSet/>
      <dgm:spPr/>
      <dgm:t>
        <a:bodyPr/>
        <a:lstStyle/>
        <a:p>
          <a:endParaRPr lang="ru-RU"/>
        </a:p>
      </dgm:t>
    </dgm:pt>
    <dgm:pt modelId="{E7992480-8C68-4C7F-B8C7-4B15992E493A}">
      <dgm:prSet phldrT="[Текст]"/>
      <dgm:spPr/>
      <dgm:t>
        <a:bodyPr/>
        <a:lstStyle/>
        <a:p>
          <a:r>
            <a:rPr lang="ru-RU" dirty="0" smtClean="0"/>
            <a:t>5 чел</a:t>
          </a:r>
          <a:endParaRPr lang="ru-RU" dirty="0"/>
        </a:p>
      </dgm:t>
    </dgm:pt>
    <dgm:pt modelId="{DADEAFFF-FB6C-487B-A72D-05FB97338B31}" type="parTrans" cxnId="{C594F383-C30A-4D30-BDC7-9073CFBC40E5}">
      <dgm:prSet/>
      <dgm:spPr/>
      <dgm:t>
        <a:bodyPr/>
        <a:lstStyle/>
        <a:p>
          <a:endParaRPr lang="ru-RU"/>
        </a:p>
      </dgm:t>
    </dgm:pt>
    <dgm:pt modelId="{41FF4BA4-3D94-4A48-9E2B-62E335E80784}" type="sibTrans" cxnId="{C594F383-C30A-4D30-BDC7-9073CFBC40E5}">
      <dgm:prSet/>
      <dgm:spPr/>
      <dgm:t>
        <a:bodyPr/>
        <a:lstStyle/>
        <a:p>
          <a:endParaRPr lang="ru-RU"/>
        </a:p>
      </dgm:t>
    </dgm:pt>
    <dgm:pt modelId="{06C84970-6074-439B-9360-CBDF6399B3B2}">
      <dgm:prSet phldrT="[Текст]" custT="1"/>
      <dgm:spPr>
        <a:solidFill>
          <a:srgbClr val="008080"/>
        </a:solidFill>
      </dgm:spPr>
      <dgm:t>
        <a:bodyPr/>
        <a:lstStyle/>
        <a:p>
          <a:r>
            <a:rPr lang="ru-RU" sz="5200" dirty="0" smtClean="0"/>
            <a:t>230</a:t>
          </a:r>
          <a:endParaRPr lang="ru-RU" sz="5200" dirty="0"/>
        </a:p>
      </dgm:t>
    </dgm:pt>
    <dgm:pt modelId="{5BE48CBD-24CE-46F5-8424-84D9E5CC577D}" type="parTrans" cxnId="{E099F74F-9CE9-4B1D-8807-AED3074139C0}">
      <dgm:prSet/>
      <dgm:spPr/>
      <dgm:t>
        <a:bodyPr/>
        <a:lstStyle/>
        <a:p>
          <a:endParaRPr lang="ru-RU"/>
        </a:p>
      </dgm:t>
    </dgm:pt>
    <dgm:pt modelId="{501CCDF3-A8DE-48AD-98B7-0B72EA5A5E07}" type="sibTrans" cxnId="{E099F74F-9CE9-4B1D-8807-AED3074139C0}">
      <dgm:prSet/>
      <dgm:spPr/>
      <dgm:t>
        <a:bodyPr/>
        <a:lstStyle/>
        <a:p>
          <a:endParaRPr lang="ru-RU"/>
        </a:p>
      </dgm:t>
    </dgm:pt>
    <dgm:pt modelId="{533ECB03-2560-4ECA-8166-497F7FF0F9C3}">
      <dgm:prSet phldrT="[Текст]"/>
      <dgm:spPr/>
      <dgm:t>
        <a:bodyPr/>
        <a:lstStyle/>
        <a:p>
          <a:r>
            <a:rPr lang="ru-RU" dirty="0" smtClean="0"/>
            <a:t>5 чел</a:t>
          </a:r>
          <a:endParaRPr lang="ru-RU" dirty="0"/>
        </a:p>
      </dgm:t>
    </dgm:pt>
    <dgm:pt modelId="{68918C6E-3A14-432D-979E-A7D0F74CD74A}" type="parTrans" cxnId="{EF314A3B-B731-428D-B397-D3DB3728E0CD}">
      <dgm:prSet/>
      <dgm:spPr/>
      <dgm:t>
        <a:bodyPr/>
        <a:lstStyle/>
        <a:p>
          <a:endParaRPr lang="ru-RU"/>
        </a:p>
      </dgm:t>
    </dgm:pt>
    <dgm:pt modelId="{035AFEA3-1123-45F4-A97B-350F6A5DD2DF}" type="sibTrans" cxnId="{EF314A3B-B731-428D-B397-D3DB3728E0CD}">
      <dgm:prSet/>
      <dgm:spPr/>
      <dgm:t>
        <a:bodyPr/>
        <a:lstStyle/>
        <a:p>
          <a:endParaRPr lang="ru-RU"/>
        </a:p>
      </dgm:t>
    </dgm:pt>
    <dgm:pt modelId="{15693E12-E350-473F-8F5C-EB65561565B2}" type="pres">
      <dgm:prSet presAssocID="{3727B62B-DFF5-42A6-A131-92C4D667D0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0A8D60-FB44-4121-9729-FA597AE7694F}" type="pres">
      <dgm:prSet presAssocID="{0AE0AD9E-75F4-4DF3-9AF3-FCBDCC9D9A85}" presName="root" presStyleCnt="0"/>
      <dgm:spPr/>
    </dgm:pt>
    <dgm:pt modelId="{AC115590-3C29-4B46-A15B-3D81E1A9A9BA}" type="pres">
      <dgm:prSet presAssocID="{0AE0AD9E-75F4-4DF3-9AF3-FCBDCC9D9A85}" presName="rootComposite" presStyleCnt="0"/>
      <dgm:spPr/>
    </dgm:pt>
    <dgm:pt modelId="{23886C1F-7E7C-4D2C-A41E-6777CA62EA95}" type="pres">
      <dgm:prSet presAssocID="{0AE0AD9E-75F4-4DF3-9AF3-FCBDCC9D9A85}" presName="rootText" presStyleLbl="node1" presStyleIdx="0" presStyleCnt="4" custScaleY="215656"/>
      <dgm:spPr/>
      <dgm:t>
        <a:bodyPr/>
        <a:lstStyle/>
        <a:p>
          <a:endParaRPr lang="ru-RU"/>
        </a:p>
      </dgm:t>
    </dgm:pt>
    <dgm:pt modelId="{4C6F3A8A-20BE-4396-9C91-432D7EB0EF15}" type="pres">
      <dgm:prSet presAssocID="{0AE0AD9E-75F4-4DF3-9AF3-FCBDCC9D9A85}" presName="rootConnector" presStyleLbl="node1" presStyleIdx="0" presStyleCnt="4"/>
      <dgm:spPr/>
      <dgm:t>
        <a:bodyPr/>
        <a:lstStyle/>
        <a:p>
          <a:endParaRPr lang="ru-RU"/>
        </a:p>
      </dgm:t>
    </dgm:pt>
    <dgm:pt modelId="{1A07F4E8-56F1-44A0-BEEC-9E2AB7F2AF10}" type="pres">
      <dgm:prSet presAssocID="{0AE0AD9E-75F4-4DF3-9AF3-FCBDCC9D9A85}" presName="childShape" presStyleCnt="0"/>
      <dgm:spPr/>
    </dgm:pt>
    <dgm:pt modelId="{481007C6-3849-4EB4-B81F-E68F3055511A}" type="pres">
      <dgm:prSet presAssocID="{3281D200-A930-4B4C-BB98-0F148B1B974A}" presName="Name13" presStyleLbl="parChTrans1D2" presStyleIdx="0" presStyleCnt="4"/>
      <dgm:spPr/>
      <dgm:t>
        <a:bodyPr/>
        <a:lstStyle/>
        <a:p>
          <a:endParaRPr lang="ru-RU"/>
        </a:p>
      </dgm:t>
    </dgm:pt>
    <dgm:pt modelId="{86E69F3E-A249-4D40-AD45-EF6399789012}" type="pres">
      <dgm:prSet presAssocID="{EAAE9F5C-FED0-4C03-82E1-64CF1D338397}" presName="childText" presStyleLbl="bgAcc1" presStyleIdx="0" presStyleCnt="4" custLinFactNeighborX="-5043" custLinFactNeighborY="13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8A56A5-4697-4C07-8924-F1466517C9C9}" type="pres">
      <dgm:prSet presAssocID="{7B4FA563-E323-4BA3-85E8-95DC798B12B1}" presName="root" presStyleCnt="0"/>
      <dgm:spPr/>
    </dgm:pt>
    <dgm:pt modelId="{59A835F8-F578-481B-B2CE-1E3E2A4668E5}" type="pres">
      <dgm:prSet presAssocID="{7B4FA563-E323-4BA3-85E8-95DC798B12B1}" presName="rootComposite" presStyleCnt="0"/>
      <dgm:spPr/>
    </dgm:pt>
    <dgm:pt modelId="{8B2D74B4-6076-458D-911C-086792916688}" type="pres">
      <dgm:prSet presAssocID="{7B4FA563-E323-4BA3-85E8-95DC798B12B1}" presName="rootText" presStyleLbl="node1" presStyleIdx="1" presStyleCnt="4" custScaleY="203736"/>
      <dgm:spPr/>
      <dgm:t>
        <a:bodyPr/>
        <a:lstStyle/>
        <a:p>
          <a:endParaRPr lang="ru-RU"/>
        </a:p>
      </dgm:t>
    </dgm:pt>
    <dgm:pt modelId="{8BA9F4A1-85E6-40D1-9DE4-FF0103074149}" type="pres">
      <dgm:prSet presAssocID="{7B4FA563-E323-4BA3-85E8-95DC798B12B1}" presName="rootConnector" presStyleLbl="node1" presStyleIdx="1" presStyleCnt="4"/>
      <dgm:spPr/>
      <dgm:t>
        <a:bodyPr/>
        <a:lstStyle/>
        <a:p>
          <a:endParaRPr lang="ru-RU"/>
        </a:p>
      </dgm:t>
    </dgm:pt>
    <dgm:pt modelId="{CCC5102D-0794-4F29-97F3-2B601A01AEEC}" type="pres">
      <dgm:prSet presAssocID="{7B4FA563-E323-4BA3-85E8-95DC798B12B1}" presName="childShape" presStyleCnt="0"/>
      <dgm:spPr/>
    </dgm:pt>
    <dgm:pt modelId="{CFBD0893-6B33-408D-A64C-3C147F85B855}" type="pres">
      <dgm:prSet presAssocID="{8841555F-E142-4566-994C-7E3BFA98234E}" presName="Name13" presStyleLbl="parChTrans1D2" presStyleIdx="1" presStyleCnt="4"/>
      <dgm:spPr/>
      <dgm:t>
        <a:bodyPr/>
        <a:lstStyle/>
        <a:p>
          <a:endParaRPr lang="ru-RU"/>
        </a:p>
      </dgm:t>
    </dgm:pt>
    <dgm:pt modelId="{2DFF0E46-7237-4229-8C8A-248313F12CBD}" type="pres">
      <dgm:prSet presAssocID="{E81EADB5-DE78-4AF4-BD65-6D790279272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060432-1920-4E54-BB87-2462B4CE2F70}" type="pres">
      <dgm:prSet presAssocID="{9634BC28-AB6A-4698-B964-B809A6DBFF65}" presName="root" presStyleCnt="0"/>
      <dgm:spPr/>
    </dgm:pt>
    <dgm:pt modelId="{144F9FE4-BF62-410E-A42E-E4B2510F33E4}" type="pres">
      <dgm:prSet presAssocID="{9634BC28-AB6A-4698-B964-B809A6DBFF65}" presName="rootComposite" presStyleCnt="0"/>
      <dgm:spPr/>
    </dgm:pt>
    <dgm:pt modelId="{7C9A1F11-D051-4946-ADC2-119369D91FE2}" type="pres">
      <dgm:prSet presAssocID="{9634BC28-AB6A-4698-B964-B809A6DBFF65}" presName="rootText" presStyleLbl="node1" presStyleIdx="2" presStyleCnt="4" custScaleY="198357" custLinFactNeighborX="2690" custLinFactNeighborY="8069"/>
      <dgm:spPr/>
      <dgm:t>
        <a:bodyPr/>
        <a:lstStyle/>
        <a:p>
          <a:endParaRPr lang="ru-RU"/>
        </a:p>
      </dgm:t>
    </dgm:pt>
    <dgm:pt modelId="{4EF3CC1E-4FB7-4791-AC64-5CF8F7E3D08A}" type="pres">
      <dgm:prSet presAssocID="{9634BC28-AB6A-4698-B964-B809A6DBFF65}" presName="rootConnector" presStyleLbl="node1" presStyleIdx="2" presStyleCnt="4"/>
      <dgm:spPr/>
      <dgm:t>
        <a:bodyPr/>
        <a:lstStyle/>
        <a:p>
          <a:endParaRPr lang="ru-RU"/>
        </a:p>
      </dgm:t>
    </dgm:pt>
    <dgm:pt modelId="{81F367A6-75BB-4BB7-A707-47BCF9E8E5E8}" type="pres">
      <dgm:prSet presAssocID="{9634BC28-AB6A-4698-B964-B809A6DBFF65}" presName="childShape" presStyleCnt="0"/>
      <dgm:spPr/>
    </dgm:pt>
    <dgm:pt modelId="{08E80ACF-EFF9-4BA9-9C54-7423741E2B3A}" type="pres">
      <dgm:prSet presAssocID="{DADEAFFF-FB6C-487B-A72D-05FB97338B31}" presName="Name13" presStyleLbl="parChTrans1D2" presStyleIdx="2" presStyleCnt="4"/>
      <dgm:spPr/>
      <dgm:t>
        <a:bodyPr/>
        <a:lstStyle/>
        <a:p>
          <a:endParaRPr lang="ru-RU"/>
        </a:p>
      </dgm:t>
    </dgm:pt>
    <dgm:pt modelId="{CE61BE06-36E9-4430-BEEF-256B5AC80C38}" type="pres">
      <dgm:prSet presAssocID="{E7992480-8C68-4C7F-B8C7-4B15992E493A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03463-2CDA-4CED-883C-FB295D90968C}" type="pres">
      <dgm:prSet presAssocID="{06C84970-6074-439B-9360-CBDF6399B3B2}" presName="root" presStyleCnt="0"/>
      <dgm:spPr/>
    </dgm:pt>
    <dgm:pt modelId="{B2693E2C-B279-41B2-96BC-A2F425DF75B4}" type="pres">
      <dgm:prSet presAssocID="{06C84970-6074-439B-9360-CBDF6399B3B2}" presName="rootComposite" presStyleCnt="0"/>
      <dgm:spPr/>
    </dgm:pt>
    <dgm:pt modelId="{C0BBB0C4-6E30-483F-890C-379411DE998E}" type="pres">
      <dgm:prSet presAssocID="{06C84970-6074-439B-9360-CBDF6399B3B2}" presName="rootText" presStyleLbl="node1" presStyleIdx="3" presStyleCnt="4" custScaleY="190288" custLinFactNeighborY="16771"/>
      <dgm:spPr/>
      <dgm:t>
        <a:bodyPr/>
        <a:lstStyle/>
        <a:p>
          <a:endParaRPr lang="ru-RU"/>
        </a:p>
      </dgm:t>
    </dgm:pt>
    <dgm:pt modelId="{2206E773-AC7F-4BFA-B0C0-4161F21EF851}" type="pres">
      <dgm:prSet presAssocID="{06C84970-6074-439B-9360-CBDF6399B3B2}" presName="rootConnector" presStyleLbl="node1" presStyleIdx="3" presStyleCnt="4"/>
      <dgm:spPr/>
      <dgm:t>
        <a:bodyPr/>
        <a:lstStyle/>
        <a:p>
          <a:endParaRPr lang="ru-RU"/>
        </a:p>
      </dgm:t>
    </dgm:pt>
    <dgm:pt modelId="{199959BD-C010-49F1-BADE-CC5F12E46434}" type="pres">
      <dgm:prSet presAssocID="{06C84970-6074-439B-9360-CBDF6399B3B2}" presName="childShape" presStyleCnt="0"/>
      <dgm:spPr/>
    </dgm:pt>
    <dgm:pt modelId="{30014B19-925F-4402-9840-24A869268B47}" type="pres">
      <dgm:prSet presAssocID="{68918C6E-3A14-432D-979E-A7D0F74CD74A}" presName="Name13" presStyleLbl="parChTrans1D2" presStyleIdx="3" presStyleCnt="4"/>
      <dgm:spPr/>
      <dgm:t>
        <a:bodyPr/>
        <a:lstStyle/>
        <a:p>
          <a:endParaRPr lang="ru-RU"/>
        </a:p>
      </dgm:t>
    </dgm:pt>
    <dgm:pt modelId="{52BE72D3-27BD-4530-83FD-B59012E6917F}" type="pres">
      <dgm:prSet presAssocID="{533ECB03-2560-4ECA-8166-497F7FF0F9C3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37BB24-4B35-47A0-8A4F-7D50C0C42C3E}" type="presOf" srcId="{7B4FA563-E323-4BA3-85E8-95DC798B12B1}" destId="{8B2D74B4-6076-458D-911C-086792916688}" srcOrd="0" destOrd="0" presId="urn:microsoft.com/office/officeart/2005/8/layout/hierarchy3"/>
    <dgm:cxn modelId="{DBBAEE52-0079-4E58-AC88-4B9DBC3BDC20}" type="presOf" srcId="{8841555F-E142-4566-994C-7E3BFA98234E}" destId="{CFBD0893-6B33-408D-A64C-3C147F85B855}" srcOrd="0" destOrd="0" presId="urn:microsoft.com/office/officeart/2005/8/layout/hierarchy3"/>
    <dgm:cxn modelId="{9C845264-3E7F-4784-AF2B-6DFF688CD78C}" srcId="{3727B62B-DFF5-42A6-A131-92C4D667D073}" destId="{7B4FA563-E323-4BA3-85E8-95DC798B12B1}" srcOrd="1" destOrd="0" parTransId="{AD695C3C-9971-45D8-BACD-F2C156995867}" sibTransId="{061E0979-84AC-4D72-9943-BBAE432E2813}"/>
    <dgm:cxn modelId="{E099F74F-9CE9-4B1D-8807-AED3074139C0}" srcId="{3727B62B-DFF5-42A6-A131-92C4D667D073}" destId="{06C84970-6074-439B-9360-CBDF6399B3B2}" srcOrd="3" destOrd="0" parTransId="{5BE48CBD-24CE-46F5-8424-84D9E5CC577D}" sibTransId="{501CCDF3-A8DE-48AD-98B7-0B72EA5A5E07}"/>
    <dgm:cxn modelId="{3FC9EB86-BF99-4FD7-84FB-0546DF8B6CE6}" srcId="{3727B62B-DFF5-42A6-A131-92C4D667D073}" destId="{0AE0AD9E-75F4-4DF3-9AF3-FCBDCC9D9A85}" srcOrd="0" destOrd="0" parTransId="{1010DD7B-2499-4F7F-B47D-4E61BD5E8F0C}" sibTransId="{A35A31C0-4B44-454D-A79C-8E4C4B4A1E36}"/>
    <dgm:cxn modelId="{C594F383-C30A-4D30-BDC7-9073CFBC40E5}" srcId="{9634BC28-AB6A-4698-B964-B809A6DBFF65}" destId="{E7992480-8C68-4C7F-B8C7-4B15992E493A}" srcOrd="0" destOrd="0" parTransId="{DADEAFFF-FB6C-487B-A72D-05FB97338B31}" sibTransId="{41FF4BA4-3D94-4A48-9E2B-62E335E80784}"/>
    <dgm:cxn modelId="{14FF5880-54AC-480B-9641-737CB51B8443}" type="presOf" srcId="{E81EADB5-DE78-4AF4-BD65-6D7902792724}" destId="{2DFF0E46-7237-4229-8C8A-248313F12CBD}" srcOrd="0" destOrd="0" presId="urn:microsoft.com/office/officeart/2005/8/layout/hierarchy3"/>
    <dgm:cxn modelId="{CEE8E760-D950-418E-9E61-1C5794E605D4}" type="presOf" srcId="{E7992480-8C68-4C7F-B8C7-4B15992E493A}" destId="{CE61BE06-36E9-4430-BEEF-256B5AC80C38}" srcOrd="0" destOrd="0" presId="urn:microsoft.com/office/officeart/2005/8/layout/hierarchy3"/>
    <dgm:cxn modelId="{F8F739D4-0719-44CD-BB49-C91F7B2F5490}" srcId="{0AE0AD9E-75F4-4DF3-9AF3-FCBDCC9D9A85}" destId="{EAAE9F5C-FED0-4C03-82E1-64CF1D338397}" srcOrd="0" destOrd="0" parTransId="{3281D200-A930-4B4C-BB98-0F148B1B974A}" sibTransId="{27F454FD-170B-4F24-9219-E1217897A32F}"/>
    <dgm:cxn modelId="{5CD5605C-C40D-431D-B36D-32706436115D}" type="presOf" srcId="{DADEAFFF-FB6C-487B-A72D-05FB97338B31}" destId="{08E80ACF-EFF9-4BA9-9C54-7423741E2B3A}" srcOrd="0" destOrd="0" presId="urn:microsoft.com/office/officeart/2005/8/layout/hierarchy3"/>
    <dgm:cxn modelId="{8E3192DF-3163-4137-B3CB-2F70D038BB38}" type="presOf" srcId="{3727B62B-DFF5-42A6-A131-92C4D667D073}" destId="{15693E12-E350-473F-8F5C-EB65561565B2}" srcOrd="0" destOrd="0" presId="urn:microsoft.com/office/officeart/2005/8/layout/hierarchy3"/>
    <dgm:cxn modelId="{3CFC1CD9-BA7A-4AD0-B79B-637FABDFD304}" type="presOf" srcId="{0AE0AD9E-75F4-4DF3-9AF3-FCBDCC9D9A85}" destId="{23886C1F-7E7C-4D2C-A41E-6777CA62EA95}" srcOrd="0" destOrd="0" presId="urn:microsoft.com/office/officeart/2005/8/layout/hierarchy3"/>
    <dgm:cxn modelId="{237AA1F4-B422-4E87-954E-1164F186C808}" type="presOf" srcId="{3281D200-A930-4B4C-BB98-0F148B1B974A}" destId="{481007C6-3849-4EB4-B81F-E68F3055511A}" srcOrd="0" destOrd="0" presId="urn:microsoft.com/office/officeart/2005/8/layout/hierarchy3"/>
    <dgm:cxn modelId="{C1A2CEF3-FEF4-419D-850E-0E94EF855C29}" srcId="{7B4FA563-E323-4BA3-85E8-95DC798B12B1}" destId="{E81EADB5-DE78-4AF4-BD65-6D7902792724}" srcOrd="0" destOrd="0" parTransId="{8841555F-E142-4566-994C-7E3BFA98234E}" sibTransId="{5F503E16-CC03-4C74-BB9E-2F7955258CD5}"/>
    <dgm:cxn modelId="{5AE5D144-3FD3-4A03-A539-65E078551EF8}" type="presOf" srcId="{68918C6E-3A14-432D-979E-A7D0F74CD74A}" destId="{30014B19-925F-4402-9840-24A869268B47}" srcOrd="0" destOrd="0" presId="urn:microsoft.com/office/officeart/2005/8/layout/hierarchy3"/>
    <dgm:cxn modelId="{57682E66-2F7C-4DEA-9A7E-7DDD7637089B}" srcId="{3727B62B-DFF5-42A6-A131-92C4D667D073}" destId="{9634BC28-AB6A-4698-B964-B809A6DBFF65}" srcOrd="2" destOrd="0" parTransId="{85C60E99-0315-4695-8707-D04EBE537B2E}" sibTransId="{4F5A9A20-D73A-4297-8ADD-3D0F868F4367}"/>
    <dgm:cxn modelId="{13C76B91-D8EF-48F6-A8CB-12C9A9F2B3DD}" type="presOf" srcId="{9634BC28-AB6A-4698-B964-B809A6DBFF65}" destId="{4EF3CC1E-4FB7-4791-AC64-5CF8F7E3D08A}" srcOrd="1" destOrd="0" presId="urn:microsoft.com/office/officeart/2005/8/layout/hierarchy3"/>
    <dgm:cxn modelId="{DB4E278B-73C9-481D-BDBB-383F46200461}" type="presOf" srcId="{06C84970-6074-439B-9360-CBDF6399B3B2}" destId="{C0BBB0C4-6E30-483F-890C-379411DE998E}" srcOrd="0" destOrd="0" presId="urn:microsoft.com/office/officeart/2005/8/layout/hierarchy3"/>
    <dgm:cxn modelId="{7A8644A3-99B8-47B5-8590-7972809AFB17}" type="presOf" srcId="{EAAE9F5C-FED0-4C03-82E1-64CF1D338397}" destId="{86E69F3E-A249-4D40-AD45-EF6399789012}" srcOrd="0" destOrd="0" presId="urn:microsoft.com/office/officeart/2005/8/layout/hierarchy3"/>
    <dgm:cxn modelId="{A0BA3A09-4EF4-4FC7-AE3E-4D9349AE0779}" type="presOf" srcId="{06C84970-6074-439B-9360-CBDF6399B3B2}" destId="{2206E773-AC7F-4BFA-B0C0-4161F21EF851}" srcOrd="1" destOrd="0" presId="urn:microsoft.com/office/officeart/2005/8/layout/hierarchy3"/>
    <dgm:cxn modelId="{5915F392-4E3B-4725-BCDA-082A88C19ECC}" type="presOf" srcId="{0AE0AD9E-75F4-4DF3-9AF3-FCBDCC9D9A85}" destId="{4C6F3A8A-20BE-4396-9C91-432D7EB0EF15}" srcOrd="1" destOrd="0" presId="urn:microsoft.com/office/officeart/2005/8/layout/hierarchy3"/>
    <dgm:cxn modelId="{57C1776D-C195-4A89-8376-1B0A50FEE655}" type="presOf" srcId="{9634BC28-AB6A-4698-B964-B809A6DBFF65}" destId="{7C9A1F11-D051-4946-ADC2-119369D91FE2}" srcOrd="0" destOrd="0" presId="urn:microsoft.com/office/officeart/2005/8/layout/hierarchy3"/>
    <dgm:cxn modelId="{C0F39FB0-C236-4E85-A7EC-0DE12B503F24}" type="presOf" srcId="{533ECB03-2560-4ECA-8166-497F7FF0F9C3}" destId="{52BE72D3-27BD-4530-83FD-B59012E6917F}" srcOrd="0" destOrd="0" presId="urn:microsoft.com/office/officeart/2005/8/layout/hierarchy3"/>
    <dgm:cxn modelId="{F58517E4-CB5E-4BAF-AFED-34C006CA44DB}" type="presOf" srcId="{7B4FA563-E323-4BA3-85E8-95DC798B12B1}" destId="{8BA9F4A1-85E6-40D1-9DE4-FF0103074149}" srcOrd="1" destOrd="0" presId="urn:microsoft.com/office/officeart/2005/8/layout/hierarchy3"/>
    <dgm:cxn modelId="{EF314A3B-B731-428D-B397-D3DB3728E0CD}" srcId="{06C84970-6074-439B-9360-CBDF6399B3B2}" destId="{533ECB03-2560-4ECA-8166-497F7FF0F9C3}" srcOrd="0" destOrd="0" parTransId="{68918C6E-3A14-432D-979E-A7D0F74CD74A}" sibTransId="{035AFEA3-1123-45F4-A97B-350F6A5DD2DF}"/>
    <dgm:cxn modelId="{5599BC8E-A575-4817-A8A6-49D431927F8E}" type="presParOf" srcId="{15693E12-E350-473F-8F5C-EB65561565B2}" destId="{E40A8D60-FB44-4121-9729-FA597AE7694F}" srcOrd="0" destOrd="0" presId="urn:microsoft.com/office/officeart/2005/8/layout/hierarchy3"/>
    <dgm:cxn modelId="{5E7F0A4B-1356-46EB-A794-EE25632F8408}" type="presParOf" srcId="{E40A8D60-FB44-4121-9729-FA597AE7694F}" destId="{AC115590-3C29-4B46-A15B-3D81E1A9A9BA}" srcOrd="0" destOrd="0" presId="urn:microsoft.com/office/officeart/2005/8/layout/hierarchy3"/>
    <dgm:cxn modelId="{27836805-0F8B-4532-8E91-0F07429180A5}" type="presParOf" srcId="{AC115590-3C29-4B46-A15B-3D81E1A9A9BA}" destId="{23886C1F-7E7C-4D2C-A41E-6777CA62EA95}" srcOrd="0" destOrd="0" presId="urn:microsoft.com/office/officeart/2005/8/layout/hierarchy3"/>
    <dgm:cxn modelId="{04370B62-2EAF-4313-9C58-88FB7FFA954E}" type="presParOf" srcId="{AC115590-3C29-4B46-A15B-3D81E1A9A9BA}" destId="{4C6F3A8A-20BE-4396-9C91-432D7EB0EF15}" srcOrd="1" destOrd="0" presId="urn:microsoft.com/office/officeart/2005/8/layout/hierarchy3"/>
    <dgm:cxn modelId="{ADDACCBA-C989-47C3-88F8-700BBA83F08D}" type="presParOf" srcId="{E40A8D60-FB44-4121-9729-FA597AE7694F}" destId="{1A07F4E8-56F1-44A0-BEEC-9E2AB7F2AF10}" srcOrd="1" destOrd="0" presId="urn:microsoft.com/office/officeart/2005/8/layout/hierarchy3"/>
    <dgm:cxn modelId="{56C66512-639E-43AB-83C1-311DA6C7DD80}" type="presParOf" srcId="{1A07F4E8-56F1-44A0-BEEC-9E2AB7F2AF10}" destId="{481007C6-3849-4EB4-B81F-E68F3055511A}" srcOrd="0" destOrd="0" presId="urn:microsoft.com/office/officeart/2005/8/layout/hierarchy3"/>
    <dgm:cxn modelId="{06DE1C84-90A3-48B6-84E6-448848A7175D}" type="presParOf" srcId="{1A07F4E8-56F1-44A0-BEEC-9E2AB7F2AF10}" destId="{86E69F3E-A249-4D40-AD45-EF6399789012}" srcOrd="1" destOrd="0" presId="urn:microsoft.com/office/officeart/2005/8/layout/hierarchy3"/>
    <dgm:cxn modelId="{FAD756D0-4FF0-4058-8B06-86B097E6A870}" type="presParOf" srcId="{15693E12-E350-473F-8F5C-EB65561565B2}" destId="{C38A56A5-4697-4C07-8924-F1466517C9C9}" srcOrd="1" destOrd="0" presId="urn:microsoft.com/office/officeart/2005/8/layout/hierarchy3"/>
    <dgm:cxn modelId="{B5C9FF49-3593-4630-B7AA-8EE1C159734D}" type="presParOf" srcId="{C38A56A5-4697-4C07-8924-F1466517C9C9}" destId="{59A835F8-F578-481B-B2CE-1E3E2A4668E5}" srcOrd="0" destOrd="0" presId="urn:microsoft.com/office/officeart/2005/8/layout/hierarchy3"/>
    <dgm:cxn modelId="{368D313C-FD73-4804-8EF3-902B168FD95E}" type="presParOf" srcId="{59A835F8-F578-481B-B2CE-1E3E2A4668E5}" destId="{8B2D74B4-6076-458D-911C-086792916688}" srcOrd="0" destOrd="0" presId="urn:microsoft.com/office/officeart/2005/8/layout/hierarchy3"/>
    <dgm:cxn modelId="{96599C36-6846-4CBF-9211-CCDB05B6C94B}" type="presParOf" srcId="{59A835F8-F578-481B-B2CE-1E3E2A4668E5}" destId="{8BA9F4A1-85E6-40D1-9DE4-FF0103074149}" srcOrd="1" destOrd="0" presId="urn:microsoft.com/office/officeart/2005/8/layout/hierarchy3"/>
    <dgm:cxn modelId="{C2BFC4EE-BE30-4532-B469-154D28B74409}" type="presParOf" srcId="{C38A56A5-4697-4C07-8924-F1466517C9C9}" destId="{CCC5102D-0794-4F29-97F3-2B601A01AEEC}" srcOrd="1" destOrd="0" presId="urn:microsoft.com/office/officeart/2005/8/layout/hierarchy3"/>
    <dgm:cxn modelId="{C7D2C4E3-58AF-4F90-9F66-AD11E243ABEE}" type="presParOf" srcId="{CCC5102D-0794-4F29-97F3-2B601A01AEEC}" destId="{CFBD0893-6B33-408D-A64C-3C147F85B855}" srcOrd="0" destOrd="0" presId="urn:microsoft.com/office/officeart/2005/8/layout/hierarchy3"/>
    <dgm:cxn modelId="{9D6808F4-E71B-4F45-A990-FC23FC6B29CE}" type="presParOf" srcId="{CCC5102D-0794-4F29-97F3-2B601A01AEEC}" destId="{2DFF0E46-7237-4229-8C8A-248313F12CBD}" srcOrd="1" destOrd="0" presId="urn:microsoft.com/office/officeart/2005/8/layout/hierarchy3"/>
    <dgm:cxn modelId="{1298850E-D5E6-489F-ABB9-762223410E91}" type="presParOf" srcId="{15693E12-E350-473F-8F5C-EB65561565B2}" destId="{22060432-1920-4E54-BB87-2462B4CE2F70}" srcOrd="2" destOrd="0" presId="urn:microsoft.com/office/officeart/2005/8/layout/hierarchy3"/>
    <dgm:cxn modelId="{060EC4DB-D9B1-4C95-A0D0-F122327D7719}" type="presParOf" srcId="{22060432-1920-4E54-BB87-2462B4CE2F70}" destId="{144F9FE4-BF62-410E-A42E-E4B2510F33E4}" srcOrd="0" destOrd="0" presId="urn:microsoft.com/office/officeart/2005/8/layout/hierarchy3"/>
    <dgm:cxn modelId="{E5F075A9-727E-4A60-AB6F-D39EB48C949A}" type="presParOf" srcId="{144F9FE4-BF62-410E-A42E-E4B2510F33E4}" destId="{7C9A1F11-D051-4946-ADC2-119369D91FE2}" srcOrd="0" destOrd="0" presId="urn:microsoft.com/office/officeart/2005/8/layout/hierarchy3"/>
    <dgm:cxn modelId="{486BFB34-DEE9-4AFF-B022-F95DDD7379E9}" type="presParOf" srcId="{144F9FE4-BF62-410E-A42E-E4B2510F33E4}" destId="{4EF3CC1E-4FB7-4791-AC64-5CF8F7E3D08A}" srcOrd="1" destOrd="0" presId="urn:microsoft.com/office/officeart/2005/8/layout/hierarchy3"/>
    <dgm:cxn modelId="{F83DD1B2-337C-48E9-A311-6FCAE4A9CBC5}" type="presParOf" srcId="{22060432-1920-4E54-BB87-2462B4CE2F70}" destId="{81F367A6-75BB-4BB7-A707-47BCF9E8E5E8}" srcOrd="1" destOrd="0" presId="urn:microsoft.com/office/officeart/2005/8/layout/hierarchy3"/>
    <dgm:cxn modelId="{DD62CA23-7667-4273-A994-15323075E7B8}" type="presParOf" srcId="{81F367A6-75BB-4BB7-A707-47BCF9E8E5E8}" destId="{08E80ACF-EFF9-4BA9-9C54-7423741E2B3A}" srcOrd="0" destOrd="0" presId="urn:microsoft.com/office/officeart/2005/8/layout/hierarchy3"/>
    <dgm:cxn modelId="{36D3CBED-11F5-4D16-B181-0C7E9404F3C1}" type="presParOf" srcId="{81F367A6-75BB-4BB7-A707-47BCF9E8E5E8}" destId="{CE61BE06-36E9-4430-BEEF-256B5AC80C38}" srcOrd="1" destOrd="0" presId="urn:microsoft.com/office/officeart/2005/8/layout/hierarchy3"/>
    <dgm:cxn modelId="{6FF77793-9F0B-4CE0-BF81-3FDD8D17CA14}" type="presParOf" srcId="{15693E12-E350-473F-8F5C-EB65561565B2}" destId="{14503463-2CDA-4CED-883C-FB295D90968C}" srcOrd="3" destOrd="0" presId="urn:microsoft.com/office/officeart/2005/8/layout/hierarchy3"/>
    <dgm:cxn modelId="{663F2C9A-9584-4191-AAEB-A7BE607CF076}" type="presParOf" srcId="{14503463-2CDA-4CED-883C-FB295D90968C}" destId="{B2693E2C-B279-41B2-96BC-A2F425DF75B4}" srcOrd="0" destOrd="0" presId="urn:microsoft.com/office/officeart/2005/8/layout/hierarchy3"/>
    <dgm:cxn modelId="{D1F78426-1726-4678-8B93-A6E0169D6650}" type="presParOf" srcId="{B2693E2C-B279-41B2-96BC-A2F425DF75B4}" destId="{C0BBB0C4-6E30-483F-890C-379411DE998E}" srcOrd="0" destOrd="0" presId="urn:microsoft.com/office/officeart/2005/8/layout/hierarchy3"/>
    <dgm:cxn modelId="{D239A617-C1A1-40DB-8F67-5D9E39AB0D13}" type="presParOf" srcId="{B2693E2C-B279-41B2-96BC-A2F425DF75B4}" destId="{2206E773-AC7F-4BFA-B0C0-4161F21EF851}" srcOrd="1" destOrd="0" presId="urn:microsoft.com/office/officeart/2005/8/layout/hierarchy3"/>
    <dgm:cxn modelId="{9263C4FB-3460-4EBD-889F-4C06C2812518}" type="presParOf" srcId="{14503463-2CDA-4CED-883C-FB295D90968C}" destId="{199959BD-C010-49F1-BADE-CC5F12E46434}" srcOrd="1" destOrd="0" presId="urn:microsoft.com/office/officeart/2005/8/layout/hierarchy3"/>
    <dgm:cxn modelId="{AA598029-6985-4FA8-B375-E52938D9B8CA}" type="presParOf" srcId="{199959BD-C010-49F1-BADE-CC5F12E46434}" destId="{30014B19-925F-4402-9840-24A869268B47}" srcOrd="0" destOrd="0" presId="urn:microsoft.com/office/officeart/2005/8/layout/hierarchy3"/>
    <dgm:cxn modelId="{171CFF00-0968-48A4-92DC-673477C301BD}" type="presParOf" srcId="{199959BD-C010-49F1-BADE-CC5F12E46434}" destId="{52BE72D3-27BD-4530-83FD-B59012E6917F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84784C-2DA3-46E1-9E3B-A303DE896E07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DE1D1CA-9DB7-4422-8FEF-F96A2C0F2C61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Учатся только на «отлично»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263335-F805-429B-9152-4BA2D74DBC70}" type="parTrans" cxnId="{FF093FD0-1C72-4C58-A1AB-D025C647B599}">
      <dgm:prSet/>
      <dgm:spPr/>
      <dgm:t>
        <a:bodyPr/>
        <a:lstStyle/>
        <a:p>
          <a:endParaRPr lang="ru-RU"/>
        </a:p>
      </dgm:t>
    </dgm:pt>
    <dgm:pt modelId="{B64A1F9A-1677-40EB-86F4-A9A6941E730D}" type="sibTrans" cxnId="{FF093FD0-1C72-4C58-A1AB-D025C647B599}">
      <dgm:prSet/>
      <dgm:spPr/>
      <dgm:t>
        <a:bodyPr/>
        <a:lstStyle/>
        <a:p>
          <a:endParaRPr lang="ru-RU"/>
        </a:p>
      </dgm:t>
    </dgm:pt>
    <dgm:pt modelId="{83D75E2A-A742-4CDF-B05C-C9E87C65D26E}">
      <dgm:prSet phldrT="[Текст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295 гр. </a:t>
          </a:r>
          <a:r>
            <a:rPr lang="ru-RU" sz="1400" b="1" dirty="0" smtClean="0"/>
            <a:t>– </a:t>
          </a:r>
          <a:r>
            <a:rPr lang="ru-RU" sz="16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чел. </a:t>
          </a:r>
        </a:p>
        <a:p>
          <a:pPr>
            <a:spcAft>
              <a:spcPts val="0"/>
            </a:spcAft>
          </a:pPr>
          <a:r>
            <a:rPr lang="ru-RU" sz="16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600" b="1" dirty="0" smtClean="0"/>
            <a:t>Евсеева Е.В.</a:t>
          </a:r>
          <a:endParaRPr lang="ru-RU" sz="1600" b="1" dirty="0"/>
        </a:p>
      </dgm:t>
    </dgm:pt>
    <dgm:pt modelId="{E1EE5115-E1BA-431D-810D-44F703136210}" type="parTrans" cxnId="{99D7C30E-6432-4391-826C-EB990C075425}">
      <dgm:prSet/>
      <dgm:spPr/>
      <dgm:t>
        <a:bodyPr/>
        <a:lstStyle/>
        <a:p>
          <a:endParaRPr lang="ru-RU"/>
        </a:p>
      </dgm:t>
    </dgm:pt>
    <dgm:pt modelId="{FA46CC99-3133-4EA3-A505-476DFE5AC302}" type="sibTrans" cxnId="{99D7C30E-6432-4391-826C-EB990C075425}">
      <dgm:prSet/>
      <dgm:spPr/>
      <dgm:t>
        <a:bodyPr/>
        <a:lstStyle/>
        <a:p>
          <a:endParaRPr lang="ru-RU"/>
        </a:p>
      </dgm:t>
    </dgm:pt>
    <dgm:pt modelId="{F57EE689-BB30-4791-834B-A3997FA3D82E}">
      <dgm:prSet phldrT="[Текст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116 гр. </a:t>
          </a:r>
          <a:r>
            <a:rPr lang="ru-RU" sz="1400" b="1" dirty="0" smtClean="0"/>
            <a:t>– </a:t>
          </a:r>
          <a:r>
            <a:rPr lang="ru-RU" sz="16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чел. </a:t>
          </a:r>
        </a:p>
        <a:p>
          <a:pPr>
            <a:spcAft>
              <a:spcPts val="0"/>
            </a:spcAft>
          </a:pPr>
          <a:r>
            <a:rPr lang="ru-RU" sz="1200" b="1" dirty="0" smtClean="0">
              <a:solidFill>
                <a:srgbClr val="990033"/>
              </a:solidFill>
              <a:effectLst/>
            </a:rPr>
            <a:t>(средний балл 4,7) </a:t>
          </a:r>
          <a:endParaRPr lang="ru-RU" sz="1400" b="1" dirty="0" smtClean="0">
            <a:solidFill>
              <a:srgbClr val="990033"/>
            </a:solidFill>
            <a:effectLst/>
          </a:endParaRPr>
        </a:p>
        <a:p>
          <a:pPr>
            <a:spcAft>
              <a:spcPct val="35000"/>
            </a:spcAft>
          </a:pPr>
          <a:r>
            <a:rPr lang="ru-RU" sz="1400" b="1" dirty="0" smtClean="0"/>
            <a:t>Куратор: </a:t>
          </a:r>
          <a:r>
            <a:rPr lang="ru-RU" sz="1400" b="1" dirty="0" err="1" smtClean="0"/>
            <a:t>Корочкина</a:t>
          </a:r>
          <a:r>
            <a:rPr lang="ru-RU" sz="1400" b="1" dirty="0" smtClean="0"/>
            <a:t> С.А.</a:t>
          </a:r>
          <a:endParaRPr lang="ru-RU" sz="1400" dirty="0"/>
        </a:p>
      </dgm:t>
    </dgm:pt>
    <dgm:pt modelId="{EA778C17-0F5C-4AB1-8723-1AEDF81B1379}" type="parTrans" cxnId="{C07B2D63-E883-493F-9298-48C963501935}">
      <dgm:prSet/>
      <dgm:spPr/>
      <dgm:t>
        <a:bodyPr/>
        <a:lstStyle/>
        <a:p>
          <a:endParaRPr lang="ru-RU"/>
        </a:p>
      </dgm:t>
    </dgm:pt>
    <dgm:pt modelId="{EA865657-A16E-481A-BE12-6171D246217E}" type="sibTrans" cxnId="{C07B2D63-E883-493F-9298-48C963501935}">
      <dgm:prSet/>
      <dgm:spPr/>
      <dgm:t>
        <a:bodyPr/>
        <a:lstStyle/>
        <a:p>
          <a:endParaRPr lang="ru-RU"/>
        </a:p>
      </dgm:t>
    </dgm:pt>
    <dgm:pt modelId="{5B15A4CD-3E1C-44F4-A30C-A59E1134AE4B}">
      <dgm:prSet phldrT="[Текст]"/>
      <dgm:spPr>
        <a:solidFill>
          <a:srgbClr val="008080"/>
        </a:solidFill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Имеют 3 и более </a:t>
          </a:r>
          <a:r>
            <a:rPr lang="ru-RU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</a:t>
          </a:r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01616F-C028-48F4-BBA4-FAE6D9BD554A}" type="parTrans" cxnId="{6311A342-0FE7-4604-91A9-892C52AF579D}">
      <dgm:prSet/>
      <dgm:spPr/>
      <dgm:t>
        <a:bodyPr/>
        <a:lstStyle/>
        <a:p>
          <a:endParaRPr lang="ru-RU"/>
        </a:p>
      </dgm:t>
    </dgm:pt>
    <dgm:pt modelId="{A35AC9B5-A4D0-427E-A7FE-44E85C494AAA}" type="sibTrans" cxnId="{6311A342-0FE7-4604-91A9-892C52AF579D}">
      <dgm:prSet/>
      <dgm:spPr/>
      <dgm:t>
        <a:bodyPr/>
        <a:lstStyle/>
        <a:p>
          <a:endParaRPr lang="ru-RU"/>
        </a:p>
      </dgm:t>
    </dgm:pt>
    <dgm:pt modelId="{4A502F75-F90C-4FBE-B697-B2D3C25A85E0}">
      <dgm:prSet phldrT="[Текст]" custT="1"/>
      <dgm:spPr>
        <a:solidFill>
          <a:srgbClr val="BCDEDB">
            <a:alpha val="89804"/>
          </a:srgbClr>
        </a:solidFill>
      </dgm:spPr>
      <dgm:t>
        <a:bodyPr/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128</a:t>
          </a:r>
          <a:r>
            <a:rPr lang="ru-RU" sz="1400" b="1" dirty="0" smtClean="0">
              <a:solidFill>
                <a:srgbClr val="004846"/>
              </a:solidFill>
            </a:rPr>
            <a:t> </a:t>
          </a:r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гр.</a:t>
          </a:r>
          <a:r>
            <a:rPr lang="ru-RU" sz="1800" b="1" dirty="0" smtClean="0">
              <a:solidFill>
                <a:srgbClr val="004846"/>
              </a:solidFill>
            </a:rPr>
            <a:t> </a:t>
          </a:r>
          <a:r>
            <a:rPr lang="ru-RU" sz="1400" b="1" dirty="0" smtClean="0"/>
            <a:t>– </a:t>
          </a:r>
          <a:r>
            <a:rPr lang="ru-RU" sz="16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чел. </a:t>
          </a:r>
        </a:p>
        <a:p>
          <a:pPr>
            <a:spcAft>
              <a:spcPts val="0"/>
            </a:spcAft>
          </a:pPr>
          <a:r>
            <a:rPr lang="ru-RU" sz="16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600" b="1" dirty="0" err="1" smtClean="0"/>
            <a:t>Харникова</a:t>
          </a:r>
          <a:r>
            <a:rPr lang="ru-RU" sz="1600" b="1" dirty="0" smtClean="0"/>
            <a:t> А.А.</a:t>
          </a:r>
          <a:endParaRPr lang="ru-RU" sz="1600" dirty="0"/>
        </a:p>
      </dgm:t>
    </dgm:pt>
    <dgm:pt modelId="{DD167BA7-FD71-4311-9569-0FB54F1B944E}" type="parTrans" cxnId="{C3111EBD-755C-429A-AC96-C79455C5EF88}">
      <dgm:prSet/>
      <dgm:spPr/>
      <dgm:t>
        <a:bodyPr/>
        <a:lstStyle/>
        <a:p>
          <a:endParaRPr lang="ru-RU"/>
        </a:p>
      </dgm:t>
    </dgm:pt>
    <dgm:pt modelId="{D3FA522D-5392-4FFB-AE43-145DF951809E}" type="sibTrans" cxnId="{C3111EBD-755C-429A-AC96-C79455C5EF88}">
      <dgm:prSet/>
      <dgm:spPr/>
      <dgm:t>
        <a:bodyPr/>
        <a:lstStyle/>
        <a:p>
          <a:endParaRPr lang="ru-RU"/>
        </a:p>
      </dgm:t>
    </dgm:pt>
    <dgm:pt modelId="{8AAA00BD-C34A-4872-95BF-16A1367DDA56}">
      <dgm:prSet phldrT="[Текст]" custT="1"/>
      <dgm:spPr>
        <a:solidFill>
          <a:srgbClr val="BCDEDB">
            <a:alpha val="89804"/>
          </a:srgbClr>
        </a:solidFill>
      </dgm:spPr>
      <dgm:t>
        <a:bodyPr/>
        <a:lstStyle/>
        <a:p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215 гр. </a:t>
          </a:r>
          <a:r>
            <a:rPr lang="ru-RU" sz="1500" b="1" dirty="0" smtClean="0"/>
            <a:t>– </a:t>
          </a:r>
          <a:r>
            <a:rPr lang="ru-RU" sz="16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 чел. </a:t>
          </a:r>
        </a:p>
        <a:p>
          <a:r>
            <a:rPr lang="ru-RU" sz="1600" b="1" dirty="0" smtClean="0"/>
            <a:t>Куратор: </a:t>
          </a:r>
          <a:r>
            <a:rPr lang="ru-RU" sz="1600" b="1" dirty="0" err="1" smtClean="0"/>
            <a:t>Пермякова</a:t>
          </a:r>
          <a:r>
            <a:rPr lang="ru-RU" sz="1600" b="1" dirty="0" smtClean="0"/>
            <a:t> Е.В.</a:t>
          </a:r>
          <a:endParaRPr lang="ru-RU" sz="1600" dirty="0"/>
        </a:p>
      </dgm:t>
    </dgm:pt>
    <dgm:pt modelId="{2DD935E6-444F-4F76-8F0D-6B84342BFFE7}" type="parTrans" cxnId="{4AC62D9F-56B3-4B0F-8D88-F025FF01E8BE}">
      <dgm:prSet/>
      <dgm:spPr/>
      <dgm:t>
        <a:bodyPr/>
        <a:lstStyle/>
        <a:p>
          <a:endParaRPr lang="ru-RU"/>
        </a:p>
      </dgm:t>
    </dgm:pt>
    <dgm:pt modelId="{9A9C3DD6-790F-42B9-ADC1-18C59B84D8C8}" type="sibTrans" cxnId="{4AC62D9F-56B3-4B0F-8D88-F025FF01E8BE}">
      <dgm:prSet/>
      <dgm:spPr/>
      <dgm:t>
        <a:bodyPr/>
        <a:lstStyle/>
        <a:p>
          <a:endParaRPr lang="ru-RU"/>
        </a:p>
      </dgm:t>
    </dgm:pt>
    <dgm:pt modelId="{9F587D9E-5999-4600-84A4-14E713A97D18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377 гр. </a:t>
          </a:r>
          <a:r>
            <a:rPr lang="ru-RU" sz="1500" b="1" dirty="0" smtClean="0"/>
            <a:t>– </a:t>
          </a:r>
          <a:r>
            <a:rPr lang="ru-RU" sz="16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 чел. </a:t>
          </a:r>
        </a:p>
        <a:p>
          <a:pPr>
            <a:spcAft>
              <a:spcPts val="0"/>
            </a:spcAft>
          </a:pPr>
          <a:r>
            <a:rPr lang="ru-RU" sz="15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500" b="1" dirty="0" smtClean="0"/>
            <a:t>Аристова С.Е.</a:t>
          </a:r>
          <a:endParaRPr lang="ru-RU" sz="1500" dirty="0"/>
        </a:p>
      </dgm:t>
    </dgm:pt>
    <dgm:pt modelId="{594891C6-40C0-4C0C-A755-FB9228D2900B}" type="parTrans" cxnId="{2436328E-25D2-4B90-932A-51B15C3FBAB8}">
      <dgm:prSet/>
      <dgm:spPr/>
      <dgm:t>
        <a:bodyPr/>
        <a:lstStyle/>
        <a:p>
          <a:endParaRPr lang="ru-RU"/>
        </a:p>
      </dgm:t>
    </dgm:pt>
    <dgm:pt modelId="{2DBA3DA9-C522-4FD1-97A1-FB43C87D6C3F}" type="sibTrans" cxnId="{2436328E-25D2-4B90-932A-51B15C3FBAB8}">
      <dgm:prSet/>
      <dgm:spPr/>
      <dgm:t>
        <a:bodyPr/>
        <a:lstStyle/>
        <a:p>
          <a:endParaRPr lang="ru-RU"/>
        </a:p>
      </dgm:t>
    </dgm:pt>
    <dgm:pt modelId="{E97D3852-F8A9-470A-AF8E-8E77E2C7A7E0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 гр. </a:t>
          </a:r>
          <a:r>
            <a:rPr lang="ru-RU" sz="1400" b="1" dirty="0" smtClean="0"/>
            <a:t>– </a:t>
          </a:r>
          <a:r>
            <a:rPr lang="ru-RU" sz="16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 чел. </a:t>
          </a:r>
        </a:p>
        <a:p>
          <a:pPr>
            <a:spcAft>
              <a:spcPts val="0"/>
            </a:spcAft>
          </a:pPr>
          <a:r>
            <a:rPr lang="ru-RU" sz="16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600" b="1" dirty="0" smtClean="0"/>
            <a:t>Булакова А.С.</a:t>
          </a:r>
          <a:endParaRPr lang="ru-RU" sz="1600" dirty="0"/>
        </a:p>
      </dgm:t>
    </dgm:pt>
    <dgm:pt modelId="{BB1449DF-9942-46E5-AA51-7CE2F80D1AA8}" type="parTrans" cxnId="{405B9BC9-F534-4363-BBDB-6D5F24CFB925}">
      <dgm:prSet/>
      <dgm:spPr/>
      <dgm:t>
        <a:bodyPr/>
        <a:lstStyle/>
        <a:p>
          <a:endParaRPr lang="ru-RU"/>
        </a:p>
      </dgm:t>
    </dgm:pt>
    <dgm:pt modelId="{FEF667E2-F5E7-487E-B426-A240367B7255}" type="sibTrans" cxnId="{405B9BC9-F534-4363-BBDB-6D5F24CFB925}">
      <dgm:prSet/>
      <dgm:spPr/>
      <dgm:t>
        <a:bodyPr/>
        <a:lstStyle/>
        <a:p>
          <a:endParaRPr lang="ru-RU"/>
        </a:p>
      </dgm:t>
    </dgm:pt>
    <dgm:pt modelId="{F1F6DD7C-9EBB-4CD9-AEB3-237843DEAF55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 algn="l">
            <a:spcAft>
              <a:spcPct val="3500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190 гр. </a:t>
          </a:r>
          <a:r>
            <a:rPr lang="ru-RU" sz="1200" b="1" dirty="0" smtClean="0"/>
            <a:t>– </a:t>
          </a:r>
          <a:r>
            <a:rPr lang="ru-RU" sz="16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чел. </a:t>
          </a:r>
          <a:r>
            <a:rPr lang="ru-RU" sz="1200" b="1" dirty="0" smtClean="0">
              <a:solidFill>
                <a:srgbClr val="990033"/>
              </a:solidFill>
              <a:effectLst/>
            </a:rPr>
            <a:t>(на «хорошо» и «отлично») </a:t>
          </a:r>
        </a:p>
        <a:p>
          <a:pPr algn="l"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 algn="l">
            <a:spcAft>
              <a:spcPts val="0"/>
            </a:spcAft>
          </a:pPr>
          <a:r>
            <a:rPr lang="ru-RU" sz="1400" b="1" dirty="0" smtClean="0">
              <a:effectLst/>
            </a:rPr>
            <a:t>Малышева О.А.</a:t>
          </a:r>
          <a:endParaRPr lang="ru-RU" sz="1400" b="1" dirty="0">
            <a:effectLst/>
          </a:endParaRPr>
        </a:p>
      </dgm:t>
    </dgm:pt>
    <dgm:pt modelId="{805E524E-0088-4388-8C51-54644439E85F}" type="parTrans" cxnId="{AE3E0FFB-64FA-4AB5-BBA2-DB61644B0C93}">
      <dgm:prSet/>
      <dgm:spPr/>
      <dgm:t>
        <a:bodyPr/>
        <a:lstStyle/>
        <a:p>
          <a:endParaRPr lang="ru-RU"/>
        </a:p>
      </dgm:t>
    </dgm:pt>
    <dgm:pt modelId="{0D81F97C-2631-4CAE-BEAB-2352F0154ED2}" type="sibTrans" cxnId="{AE3E0FFB-64FA-4AB5-BBA2-DB61644B0C93}">
      <dgm:prSet/>
      <dgm:spPr/>
      <dgm:t>
        <a:bodyPr/>
        <a:lstStyle/>
        <a:p>
          <a:endParaRPr lang="ru-RU"/>
        </a:p>
      </dgm:t>
    </dgm:pt>
    <dgm:pt modelId="{DAE680E0-287F-4052-99F6-8FD3E30D8B3E}">
      <dgm:prSet custT="1"/>
      <dgm:spPr>
        <a:solidFill>
          <a:srgbClr val="BCDEDB">
            <a:alpha val="89804"/>
          </a:srgbClr>
        </a:solidFill>
      </dgm:spPr>
      <dgm:t>
        <a:bodyPr/>
        <a:lstStyle/>
        <a:p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177 гр. </a:t>
          </a:r>
          <a:r>
            <a:rPr lang="ru-RU" sz="1500" b="1" dirty="0" smtClean="0"/>
            <a:t>– </a:t>
          </a:r>
          <a:r>
            <a:rPr lang="ru-RU" sz="16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 чел. </a:t>
          </a:r>
        </a:p>
        <a:p>
          <a:r>
            <a:rPr lang="ru-RU" sz="1600" b="1" dirty="0" smtClean="0"/>
            <a:t>Куратор: </a:t>
          </a:r>
          <a:r>
            <a:rPr lang="ru-RU" sz="1600" b="1" dirty="0" err="1" smtClean="0"/>
            <a:t>Разумкин</a:t>
          </a:r>
          <a:r>
            <a:rPr lang="ru-RU" sz="1600" b="1" dirty="0" smtClean="0"/>
            <a:t> П.И.</a:t>
          </a:r>
          <a:endParaRPr lang="ru-RU" sz="1600" dirty="0"/>
        </a:p>
      </dgm:t>
    </dgm:pt>
    <dgm:pt modelId="{36B9185E-E5A1-44D9-8316-3471226FD837}" type="parTrans" cxnId="{1F9EF623-6697-42F3-9E0F-FC365D3ACF86}">
      <dgm:prSet/>
      <dgm:spPr/>
      <dgm:t>
        <a:bodyPr/>
        <a:lstStyle/>
        <a:p>
          <a:endParaRPr lang="ru-RU"/>
        </a:p>
      </dgm:t>
    </dgm:pt>
    <dgm:pt modelId="{489BC534-B663-4CBC-97FE-E1633F729441}" type="sibTrans" cxnId="{1F9EF623-6697-42F3-9E0F-FC365D3ACF86}">
      <dgm:prSet/>
      <dgm:spPr/>
      <dgm:t>
        <a:bodyPr/>
        <a:lstStyle/>
        <a:p>
          <a:endParaRPr lang="ru-RU"/>
        </a:p>
      </dgm:t>
    </dgm:pt>
    <dgm:pt modelId="{8EB4F602-5CBD-4B87-94B9-8F6DC65179E6}">
      <dgm:prSet custT="1"/>
      <dgm:spPr>
        <a:solidFill>
          <a:srgbClr val="BCDEDB">
            <a:alpha val="89804"/>
          </a:srgbClr>
        </a:solidFill>
      </dgm:spPr>
      <dgm:t>
        <a:bodyPr/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234 гр. </a:t>
          </a:r>
          <a:r>
            <a:rPr lang="ru-RU" sz="1500" b="1" dirty="0" smtClean="0"/>
            <a:t>– </a:t>
          </a:r>
          <a:r>
            <a:rPr lang="ru-RU" sz="16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чел. </a:t>
          </a:r>
        </a:p>
        <a:p>
          <a:pPr>
            <a:spcAft>
              <a:spcPts val="0"/>
            </a:spcAft>
          </a:pPr>
          <a:r>
            <a:rPr lang="ru-RU" sz="1600" b="1" dirty="0" smtClean="0">
              <a:latin typeface="+mn-lt"/>
            </a:rPr>
            <a:t>Куратор: </a:t>
          </a:r>
        </a:p>
        <a:p>
          <a:pPr>
            <a:spcAft>
              <a:spcPts val="0"/>
            </a:spcAft>
          </a:pPr>
          <a:r>
            <a:rPr lang="ru-RU" sz="1600" b="1" dirty="0" err="1" smtClean="0">
              <a:latin typeface="+mn-lt"/>
            </a:rPr>
            <a:t>Кучина</a:t>
          </a:r>
          <a:r>
            <a:rPr lang="ru-RU" sz="1600" b="1" dirty="0" smtClean="0">
              <a:latin typeface="+mn-lt"/>
            </a:rPr>
            <a:t> М.А.</a:t>
          </a:r>
          <a:endParaRPr lang="ru-RU" sz="1600" dirty="0">
            <a:latin typeface="+mn-lt"/>
          </a:endParaRPr>
        </a:p>
      </dgm:t>
    </dgm:pt>
    <dgm:pt modelId="{8EC82211-3903-4653-9671-9332D01994EB}" type="parTrans" cxnId="{8819EECF-F6A5-439E-BD8C-31003DF416F8}">
      <dgm:prSet/>
      <dgm:spPr/>
      <dgm:t>
        <a:bodyPr/>
        <a:lstStyle/>
        <a:p>
          <a:endParaRPr lang="ru-RU"/>
        </a:p>
      </dgm:t>
    </dgm:pt>
    <dgm:pt modelId="{2E153DAB-510F-4D55-BDC4-F5C7D4A21A0F}" type="sibTrans" cxnId="{8819EECF-F6A5-439E-BD8C-31003DF416F8}">
      <dgm:prSet/>
      <dgm:spPr/>
      <dgm:t>
        <a:bodyPr/>
        <a:lstStyle/>
        <a:p>
          <a:endParaRPr lang="ru-RU"/>
        </a:p>
      </dgm:t>
    </dgm:pt>
    <dgm:pt modelId="{4CD60E86-263B-4908-B0B2-78FB0F3C874F}">
      <dgm:prSet custT="1"/>
      <dgm:spPr>
        <a:solidFill>
          <a:srgbClr val="BCDEDB">
            <a:alpha val="89804"/>
          </a:srgbClr>
        </a:solidFill>
      </dgm:spPr>
      <dgm:t>
        <a:bodyPr/>
        <a:lstStyle/>
        <a:p>
          <a:pPr>
            <a:spcAft>
              <a:spcPct val="35000"/>
            </a:spcAft>
          </a:pPr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141 гр. </a:t>
          </a:r>
          <a:r>
            <a:rPr lang="ru-RU" sz="1500" b="1" dirty="0" smtClean="0"/>
            <a:t>– </a:t>
          </a:r>
          <a:r>
            <a:rPr lang="ru-RU" sz="16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чел. </a:t>
          </a:r>
          <a:endParaRPr lang="ru-RU" sz="1500" b="1" dirty="0" smtClean="0">
            <a:solidFill>
              <a:srgbClr val="00484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spcAft>
              <a:spcPts val="0"/>
            </a:spcAft>
          </a:pPr>
          <a:r>
            <a:rPr lang="ru-RU" sz="1600" b="1" dirty="0" smtClean="0">
              <a:latin typeface="+mn-lt"/>
            </a:rPr>
            <a:t>Куратор: </a:t>
          </a:r>
        </a:p>
        <a:p>
          <a:pPr>
            <a:spcAft>
              <a:spcPts val="0"/>
            </a:spcAft>
          </a:pPr>
          <a:r>
            <a:rPr lang="ru-RU" sz="1600" b="1" dirty="0" smtClean="0">
              <a:latin typeface="+mn-lt"/>
            </a:rPr>
            <a:t>Белокрылова Т.В.</a:t>
          </a:r>
          <a:endParaRPr lang="ru-RU" sz="1600" dirty="0"/>
        </a:p>
      </dgm:t>
    </dgm:pt>
    <dgm:pt modelId="{B8984E79-63FF-4759-839C-9B90C66DF21E}" type="parTrans" cxnId="{444A5BE8-4CB0-4836-A3D9-149CA9889621}">
      <dgm:prSet/>
      <dgm:spPr/>
      <dgm:t>
        <a:bodyPr/>
        <a:lstStyle/>
        <a:p>
          <a:endParaRPr lang="ru-RU"/>
        </a:p>
      </dgm:t>
    </dgm:pt>
    <dgm:pt modelId="{4CE00B08-DB2E-4163-9EB0-298AEB998695}" type="sibTrans" cxnId="{444A5BE8-4CB0-4836-A3D9-149CA9889621}">
      <dgm:prSet/>
      <dgm:spPr/>
      <dgm:t>
        <a:bodyPr/>
        <a:lstStyle/>
        <a:p>
          <a:endParaRPr lang="ru-RU"/>
        </a:p>
      </dgm:t>
    </dgm:pt>
    <dgm:pt modelId="{2B849AEE-DC3C-4D26-B77A-36EFE4C40562}" type="pres">
      <dgm:prSet presAssocID="{3784784C-2DA3-46E1-9E3B-A303DE896E07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E80B73C-7103-4691-9C2D-56F5A297B005}" type="pres">
      <dgm:prSet presAssocID="{1DE1D1CA-9DB7-4422-8FEF-F96A2C0F2C61}" presName="posSpace" presStyleCnt="0"/>
      <dgm:spPr/>
    </dgm:pt>
    <dgm:pt modelId="{DC9B6344-3033-40AB-B7EC-BF4E69EDD757}" type="pres">
      <dgm:prSet presAssocID="{1DE1D1CA-9DB7-4422-8FEF-F96A2C0F2C61}" presName="vertFlow" presStyleCnt="0"/>
      <dgm:spPr/>
    </dgm:pt>
    <dgm:pt modelId="{90BEF3A4-28AE-4909-9765-23430753D50A}" type="pres">
      <dgm:prSet presAssocID="{1DE1D1CA-9DB7-4422-8FEF-F96A2C0F2C61}" presName="topSpace" presStyleCnt="0"/>
      <dgm:spPr/>
    </dgm:pt>
    <dgm:pt modelId="{0C5E8A70-476E-4221-8D9D-D3FA8472C637}" type="pres">
      <dgm:prSet presAssocID="{1DE1D1CA-9DB7-4422-8FEF-F96A2C0F2C61}" presName="firstComp" presStyleCnt="0"/>
      <dgm:spPr/>
    </dgm:pt>
    <dgm:pt modelId="{78B42052-155D-43B6-8921-4536A1330C0B}" type="pres">
      <dgm:prSet presAssocID="{1DE1D1CA-9DB7-4422-8FEF-F96A2C0F2C61}" presName="firstChild" presStyleLbl="bgAccFollowNode1" presStyleIdx="0" presStyleCnt="10" custScaleX="123924" custLinFactNeighborX="33215"/>
      <dgm:spPr/>
      <dgm:t>
        <a:bodyPr/>
        <a:lstStyle/>
        <a:p>
          <a:endParaRPr lang="ru-RU"/>
        </a:p>
      </dgm:t>
    </dgm:pt>
    <dgm:pt modelId="{1F30E908-E54F-4CF3-BF55-ADD68AE242DB}" type="pres">
      <dgm:prSet presAssocID="{1DE1D1CA-9DB7-4422-8FEF-F96A2C0F2C61}" presName="firstChildTx" presStyleLbl="bgAccFollow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488437-B32B-4ACB-862F-C61C639A0427}" type="pres">
      <dgm:prSet presAssocID="{F57EE689-BB30-4791-834B-A3997FA3D82E}" presName="comp" presStyleCnt="0"/>
      <dgm:spPr/>
    </dgm:pt>
    <dgm:pt modelId="{43582148-7992-48A0-8CBA-5225E92175EC}" type="pres">
      <dgm:prSet presAssocID="{F57EE689-BB30-4791-834B-A3997FA3D82E}" presName="child" presStyleLbl="bgAccFollowNode1" presStyleIdx="1" presStyleCnt="10" custScaleX="123924" custLinFactNeighborX="33215"/>
      <dgm:spPr/>
      <dgm:t>
        <a:bodyPr/>
        <a:lstStyle/>
        <a:p>
          <a:endParaRPr lang="ru-RU"/>
        </a:p>
      </dgm:t>
    </dgm:pt>
    <dgm:pt modelId="{772B99FA-A258-4208-B1CE-C2C4B436EB65}" type="pres">
      <dgm:prSet presAssocID="{F57EE689-BB30-4791-834B-A3997FA3D82E}" presName="childTx" presStyleLbl="bgAccFollow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AF9412-F507-40D2-B8AD-560AFD6C9D88}" type="pres">
      <dgm:prSet presAssocID="{9F587D9E-5999-4600-84A4-14E713A97D18}" presName="comp" presStyleCnt="0"/>
      <dgm:spPr/>
    </dgm:pt>
    <dgm:pt modelId="{3667B25C-3911-4A0C-85BA-9434878EA081}" type="pres">
      <dgm:prSet presAssocID="{9F587D9E-5999-4600-84A4-14E713A97D18}" presName="child" presStyleLbl="bgAccFollowNode1" presStyleIdx="2" presStyleCnt="10" custScaleX="123924" custLinFactNeighborX="33215"/>
      <dgm:spPr/>
      <dgm:t>
        <a:bodyPr/>
        <a:lstStyle/>
        <a:p>
          <a:endParaRPr lang="ru-RU"/>
        </a:p>
      </dgm:t>
    </dgm:pt>
    <dgm:pt modelId="{FBD6F641-6A0C-4013-BAA2-5F43310DA916}" type="pres">
      <dgm:prSet presAssocID="{9F587D9E-5999-4600-84A4-14E713A97D18}" presName="childTx" presStyleLbl="bgAccFollow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B7D18-47DE-4EC7-8789-2171D747E58D}" type="pres">
      <dgm:prSet presAssocID="{E97D3852-F8A9-470A-AF8E-8E77E2C7A7E0}" presName="comp" presStyleCnt="0"/>
      <dgm:spPr/>
    </dgm:pt>
    <dgm:pt modelId="{AF856ABE-D2B5-47B4-8E61-F729E9FAC3AC}" type="pres">
      <dgm:prSet presAssocID="{E97D3852-F8A9-470A-AF8E-8E77E2C7A7E0}" presName="child" presStyleLbl="bgAccFollowNode1" presStyleIdx="3" presStyleCnt="10" custScaleX="123924" custLinFactNeighborX="33215"/>
      <dgm:spPr/>
      <dgm:t>
        <a:bodyPr/>
        <a:lstStyle/>
        <a:p>
          <a:endParaRPr lang="ru-RU"/>
        </a:p>
      </dgm:t>
    </dgm:pt>
    <dgm:pt modelId="{3FB975AA-297D-4CD4-9D84-DACF7A03673F}" type="pres">
      <dgm:prSet presAssocID="{E97D3852-F8A9-470A-AF8E-8E77E2C7A7E0}" presName="childTx" presStyleLbl="bgAccFollow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8D8565-1D3B-4625-84F7-BF754691BB2E}" type="pres">
      <dgm:prSet presAssocID="{F1F6DD7C-9EBB-4CD9-AEB3-237843DEAF55}" presName="comp" presStyleCnt="0"/>
      <dgm:spPr/>
    </dgm:pt>
    <dgm:pt modelId="{ADE39F19-D432-42BA-9B70-586FBD40EF2B}" type="pres">
      <dgm:prSet presAssocID="{F1F6DD7C-9EBB-4CD9-AEB3-237843DEAF55}" presName="child" presStyleLbl="bgAccFollowNode1" presStyleIdx="4" presStyleCnt="10" custScaleX="123924" custLinFactNeighborX="33215"/>
      <dgm:spPr/>
      <dgm:t>
        <a:bodyPr/>
        <a:lstStyle/>
        <a:p>
          <a:endParaRPr lang="ru-RU"/>
        </a:p>
      </dgm:t>
    </dgm:pt>
    <dgm:pt modelId="{5AE797B6-6585-4E3A-83EE-25411BC25D95}" type="pres">
      <dgm:prSet presAssocID="{F1F6DD7C-9EBB-4CD9-AEB3-237843DEAF55}" presName="childTx" presStyleLbl="bgAccFollow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BFA57A-67E1-4B47-BEC4-D4E9D3AB18D5}" type="pres">
      <dgm:prSet presAssocID="{1DE1D1CA-9DB7-4422-8FEF-F96A2C0F2C61}" presName="negSpace" presStyleCnt="0"/>
      <dgm:spPr/>
    </dgm:pt>
    <dgm:pt modelId="{82C6AF17-A4BB-42DB-814B-F4824FF1DA54}" type="pres">
      <dgm:prSet presAssocID="{1DE1D1CA-9DB7-4422-8FEF-F96A2C0F2C61}" presName="circle" presStyleLbl="node1" presStyleIdx="0" presStyleCnt="2" custScaleX="162382" custScaleY="168840" custLinFactNeighborX="-46673" custLinFactNeighborY="4407"/>
      <dgm:spPr/>
      <dgm:t>
        <a:bodyPr/>
        <a:lstStyle/>
        <a:p>
          <a:endParaRPr lang="ru-RU"/>
        </a:p>
      </dgm:t>
    </dgm:pt>
    <dgm:pt modelId="{5D6C2682-9AB6-468A-BE49-25726FB1EED8}" type="pres">
      <dgm:prSet presAssocID="{B64A1F9A-1677-40EB-86F4-A9A6941E730D}" presName="transSpace" presStyleCnt="0"/>
      <dgm:spPr/>
    </dgm:pt>
    <dgm:pt modelId="{9C69F647-D2F4-4D2E-9544-1CE92D2CCE9B}" type="pres">
      <dgm:prSet presAssocID="{5B15A4CD-3E1C-44F4-A30C-A59E1134AE4B}" presName="posSpace" presStyleCnt="0"/>
      <dgm:spPr/>
    </dgm:pt>
    <dgm:pt modelId="{114942EA-5D29-4552-A670-6F9416F1E534}" type="pres">
      <dgm:prSet presAssocID="{5B15A4CD-3E1C-44F4-A30C-A59E1134AE4B}" presName="vertFlow" presStyleCnt="0"/>
      <dgm:spPr/>
    </dgm:pt>
    <dgm:pt modelId="{372AC730-D133-43FF-9B90-2275B9F4CB2F}" type="pres">
      <dgm:prSet presAssocID="{5B15A4CD-3E1C-44F4-A30C-A59E1134AE4B}" presName="topSpace" presStyleCnt="0"/>
      <dgm:spPr/>
    </dgm:pt>
    <dgm:pt modelId="{7E851E8E-FB75-4632-B558-48D79A5D0031}" type="pres">
      <dgm:prSet presAssocID="{5B15A4CD-3E1C-44F4-A30C-A59E1134AE4B}" presName="firstComp" presStyleCnt="0"/>
      <dgm:spPr/>
    </dgm:pt>
    <dgm:pt modelId="{5855AD4B-B7A7-4482-8C6F-32CC36624BD4}" type="pres">
      <dgm:prSet presAssocID="{5B15A4CD-3E1C-44F4-A30C-A59E1134AE4B}" presName="firstChild" presStyleLbl="bgAccFollowNode1" presStyleIdx="5" presStyleCnt="10" custScaleX="122112" custLinFactNeighborX="13437" custLinFactNeighborY="-1129"/>
      <dgm:spPr/>
      <dgm:t>
        <a:bodyPr/>
        <a:lstStyle/>
        <a:p>
          <a:endParaRPr lang="ru-RU"/>
        </a:p>
      </dgm:t>
    </dgm:pt>
    <dgm:pt modelId="{008F060A-99DE-4782-96D0-A625CB665B14}" type="pres">
      <dgm:prSet presAssocID="{5B15A4CD-3E1C-44F4-A30C-A59E1134AE4B}" presName="firstChildTx" presStyleLbl="bgAccFollow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993F2-9C08-494D-9429-6CE94B6783F2}" type="pres">
      <dgm:prSet presAssocID="{8AAA00BD-C34A-4872-95BF-16A1367DDA56}" presName="comp" presStyleCnt="0"/>
      <dgm:spPr/>
    </dgm:pt>
    <dgm:pt modelId="{801276BA-BDC3-4295-877C-882497EADDE5}" type="pres">
      <dgm:prSet presAssocID="{8AAA00BD-C34A-4872-95BF-16A1367DDA56}" presName="child" presStyleLbl="bgAccFollowNode1" presStyleIdx="6" presStyleCnt="10" custScaleX="122112" custLinFactNeighborX="13437" custLinFactNeighborY="-1129"/>
      <dgm:spPr/>
      <dgm:t>
        <a:bodyPr/>
        <a:lstStyle/>
        <a:p>
          <a:endParaRPr lang="ru-RU"/>
        </a:p>
      </dgm:t>
    </dgm:pt>
    <dgm:pt modelId="{7BDBFBD5-D845-45E3-AB1D-98A213CD8FDE}" type="pres">
      <dgm:prSet presAssocID="{8AAA00BD-C34A-4872-95BF-16A1367DDA56}" presName="childTx" presStyleLbl="bgAccFollowNode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09DF8A-7620-4D62-8D1F-7511A6BD87F0}" type="pres">
      <dgm:prSet presAssocID="{DAE680E0-287F-4052-99F6-8FD3E30D8B3E}" presName="comp" presStyleCnt="0"/>
      <dgm:spPr/>
    </dgm:pt>
    <dgm:pt modelId="{5849E944-244E-482E-94DF-A5EB8D10EBEE}" type="pres">
      <dgm:prSet presAssocID="{DAE680E0-287F-4052-99F6-8FD3E30D8B3E}" presName="child" presStyleLbl="bgAccFollowNode1" presStyleIdx="7" presStyleCnt="10" custScaleX="122112" custLinFactNeighborX="13437" custLinFactNeighborY="-1"/>
      <dgm:spPr/>
      <dgm:t>
        <a:bodyPr/>
        <a:lstStyle/>
        <a:p>
          <a:endParaRPr lang="ru-RU"/>
        </a:p>
      </dgm:t>
    </dgm:pt>
    <dgm:pt modelId="{DA54FD58-1937-493D-8B64-0BF9EB75CBB7}" type="pres">
      <dgm:prSet presAssocID="{DAE680E0-287F-4052-99F6-8FD3E30D8B3E}" presName="childTx" presStyleLbl="bgAccFollow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6ED290-1ACB-4DF2-ABF7-317902386E47}" type="pres">
      <dgm:prSet presAssocID="{8EB4F602-5CBD-4B87-94B9-8F6DC65179E6}" presName="comp" presStyleCnt="0"/>
      <dgm:spPr/>
    </dgm:pt>
    <dgm:pt modelId="{F5CEF443-F79E-478C-8E75-3000E103B2FE}" type="pres">
      <dgm:prSet presAssocID="{8EB4F602-5CBD-4B87-94B9-8F6DC65179E6}" presName="child" presStyleLbl="bgAccFollowNode1" presStyleIdx="8" presStyleCnt="10" custScaleX="122112" custLinFactNeighborX="13437" custLinFactNeighborY="-1"/>
      <dgm:spPr/>
      <dgm:t>
        <a:bodyPr/>
        <a:lstStyle/>
        <a:p>
          <a:endParaRPr lang="ru-RU"/>
        </a:p>
      </dgm:t>
    </dgm:pt>
    <dgm:pt modelId="{AF9DDF3F-EF04-4B7C-B4B7-DC8125270108}" type="pres">
      <dgm:prSet presAssocID="{8EB4F602-5CBD-4B87-94B9-8F6DC65179E6}" presName="childTx" presStyleLbl="bgAccFollow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5D97EB-FA1F-42C1-97E1-F3417BF4C64A}" type="pres">
      <dgm:prSet presAssocID="{4CD60E86-263B-4908-B0B2-78FB0F3C874F}" presName="comp" presStyleCnt="0"/>
      <dgm:spPr/>
    </dgm:pt>
    <dgm:pt modelId="{5532B197-18C8-47FC-8E9A-29A420D53352}" type="pres">
      <dgm:prSet presAssocID="{4CD60E86-263B-4908-B0B2-78FB0F3C874F}" presName="child" presStyleLbl="bgAccFollowNode1" presStyleIdx="9" presStyleCnt="10" custScaleX="122112" custLinFactNeighborX="13437" custLinFactNeighborY="-1"/>
      <dgm:spPr/>
      <dgm:t>
        <a:bodyPr/>
        <a:lstStyle/>
        <a:p>
          <a:endParaRPr lang="ru-RU"/>
        </a:p>
      </dgm:t>
    </dgm:pt>
    <dgm:pt modelId="{87E20802-450D-4607-B700-6BED796CD3A2}" type="pres">
      <dgm:prSet presAssocID="{4CD60E86-263B-4908-B0B2-78FB0F3C874F}" presName="childTx" presStyleLbl="bgAccFollow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6CE1E-C82C-42F3-BBA0-2EBDAE7E855B}" type="pres">
      <dgm:prSet presAssocID="{5B15A4CD-3E1C-44F4-A30C-A59E1134AE4B}" presName="negSpace" presStyleCnt="0"/>
      <dgm:spPr/>
    </dgm:pt>
    <dgm:pt modelId="{422F2FA6-E01B-4601-B02B-75B4B5186D7A}" type="pres">
      <dgm:prSet presAssocID="{5B15A4CD-3E1C-44F4-A30C-A59E1134AE4B}" presName="circle" presStyleLbl="node1" presStyleIdx="1" presStyleCnt="2" custScaleX="161313" custScaleY="165492" custLinFactNeighborX="-43695" custLinFactNeighborY="5646"/>
      <dgm:spPr/>
      <dgm:t>
        <a:bodyPr/>
        <a:lstStyle/>
        <a:p>
          <a:endParaRPr lang="ru-RU"/>
        </a:p>
      </dgm:t>
    </dgm:pt>
  </dgm:ptLst>
  <dgm:cxnLst>
    <dgm:cxn modelId="{2436328E-25D2-4B90-932A-51B15C3FBAB8}" srcId="{1DE1D1CA-9DB7-4422-8FEF-F96A2C0F2C61}" destId="{9F587D9E-5999-4600-84A4-14E713A97D18}" srcOrd="2" destOrd="0" parTransId="{594891C6-40C0-4C0C-A755-FB9228D2900B}" sibTransId="{2DBA3DA9-C522-4FD1-97A1-FB43C87D6C3F}"/>
    <dgm:cxn modelId="{26CBFD30-AA63-4C7D-B938-471DE5514A80}" type="presOf" srcId="{8EB4F602-5CBD-4B87-94B9-8F6DC65179E6}" destId="{AF9DDF3F-EF04-4B7C-B4B7-DC8125270108}" srcOrd="1" destOrd="0" presId="urn:microsoft.com/office/officeart/2005/8/layout/hList9"/>
    <dgm:cxn modelId="{99D7C30E-6432-4391-826C-EB990C075425}" srcId="{1DE1D1CA-9DB7-4422-8FEF-F96A2C0F2C61}" destId="{83D75E2A-A742-4CDF-B05C-C9E87C65D26E}" srcOrd="0" destOrd="0" parTransId="{E1EE5115-E1BA-431D-810D-44F703136210}" sibTransId="{FA46CC99-3133-4EA3-A505-476DFE5AC302}"/>
    <dgm:cxn modelId="{DCB1ABA3-4AC0-4ADB-8826-2D710C5EA25D}" type="presOf" srcId="{4CD60E86-263B-4908-B0B2-78FB0F3C874F}" destId="{87E20802-450D-4607-B700-6BED796CD3A2}" srcOrd="1" destOrd="0" presId="urn:microsoft.com/office/officeart/2005/8/layout/hList9"/>
    <dgm:cxn modelId="{B139BAB6-6401-4C63-93F8-5BF2BAAD9F1C}" type="presOf" srcId="{83D75E2A-A742-4CDF-B05C-C9E87C65D26E}" destId="{1F30E908-E54F-4CF3-BF55-ADD68AE242DB}" srcOrd="1" destOrd="0" presId="urn:microsoft.com/office/officeart/2005/8/layout/hList9"/>
    <dgm:cxn modelId="{1056509A-DA77-4780-90C7-2D6D00F0D154}" type="presOf" srcId="{8AAA00BD-C34A-4872-95BF-16A1367DDA56}" destId="{801276BA-BDC3-4295-877C-882497EADDE5}" srcOrd="0" destOrd="0" presId="urn:microsoft.com/office/officeart/2005/8/layout/hList9"/>
    <dgm:cxn modelId="{4053488B-3CE5-4B04-93FE-E2CF2899B9A5}" type="presOf" srcId="{F57EE689-BB30-4791-834B-A3997FA3D82E}" destId="{43582148-7992-48A0-8CBA-5225E92175EC}" srcOrd="0" destOrd="0" presId="urn:microsoft.com/office/officeart/2005/8/layout/hList9"/>
    <dgm:cxn modelId="{F5AF4954-D25A-43C6-8162-421083199667}" type="presOf" srcId="{F57EE689-BB30-4791-834B-A3997FA3D82E}" destId="{772B99FA-A258-4208-B1CE-C2C4B436EB65}" srcOrd="1" destOrd="0" presId="urn:microsoft.com/office/officeart/2005/8/layout/hList9"/>
    <dgm:cxn modelId="{6A16FE1C-7050-400D-BE3A-4425761166DE}" type="presOf" srcId="{4CD60E86-263B-4908-B0B2-78FB0F3C874F}" destId="{5532B197-18C8-47FC-8E9A-29A420D53352}" srcOrd="0" destOrd="0" presId="urn:microsoft.com/office/officeart/2005/8/layout/hList9"/>
    <dgm:cxn modelId="{3A3D72D8-23CD-41F7-8FDD-511D45331A6A}" type="presOf" srcId="{DAE680E0-287F-4052-99F6-8FD3E30D8B3E}" destId="{5849E944-244E-482E-94DF-A5EB8D10EBEE}" srcOrd="0" destOrd="0" presId="urn:microsoft.com/office/officeart/2005/8/layout/hList9"/>
    <dgm:cxn modelId="{405B9BC9-F534-4363-BBDB-6D5F24CFB925}" srcId="{1DE1D1CA-9DB7-4422-8FEF-F96A2C0F2C61}" destId="{E97D3852-F8A9-470A-AF8E-8E77E2C7A7E0}" srcOrd="3" destOrd="0" parTransId="{BB1449DF-9942-46E5-AA51-7CE2F80D1AA8}" sibTransId="{FEF667E2-F5E7-487E-B426-A240367B7255}"/>
    <dgm:cxn modelId="{C07B2D63-E883-493F-9298-48C963501935}" srcId="{1DE1D1CA-9DB7-4422-8FEF-F96A2C0F2C61}" destId="{F57EE689-BB30-4791-834B-A3997FA3D82E}" srcOrd="1" destOrd="0" parTransId="{EA778C17-0F5C-4AB1-8723-1AEDF81B1379}" sibTransId="{EA865657-A16E-481A-BE12-6171D246217E}"/>
    <dgm:cxn modelId="{56A7502C-614E-4384-99E6-00CD9022ED99}" type="presOf" srcId="{DAE680E0-287F-4052-99F6-8FD3E30D8B3E}" destId="{DA54FD58-1937-493D-8B64-0BF9EB75CBB7}" srcOrd="1" destOrd="0" presId="urn:microsoft.com/office/officeart/2005/8/layout/hList9"/>
    <dgm:cxn modelId="{115DF8C4-DBB4-492A-B1E0-9BA83F616743}" type="presOf" srcId="{8EB4F602-5CBD-4B87-94B9-8F6DC65179E6}" destId="{F5CEF443-F79E-478C-8E75-3000E103B2FE}" srcOrd="0" destOrd="0" presId="urn:microsoft.com/office/officeart/2005/8/layout/hList9"/>
    <dgm:cxn modelId="{1F9EF623-6697-42F3-9E0F-FC365D3ACF86}" srcId="{5B15A4CD-3E1C-44F4-A30C-A59E1134AE4B}" destId="{DAE680E0-287F-4052-99F6-8FD3E30D8B3E}" srcOrd="2" destOrd="0" parTransId="{36B9185E-E5A1-44D9-8316-3471226FD837}" sibTransId="{489BC534-B663-4CBC-97FE-E1633F729441}"/>
    <dgm:cxn modelId="{8819EECF-F6A5-439E-BD8C-31003DF416F8}" srcId="{5B15A4CD-3E1C-44F4-A30C-A59E1134AE4B}" destId="{8EB4F602-5CBD-4B87-94B9-8F6DC65179E6}" srcOrd="3" destOrd="0" parTransId="{8EC82211-3903-4653-9671-9332D01994EB}" sibTransId="{2E153DAB-510F-4D55-BDC4-F5C7D4A21A0F}"/>
    <dgm:cxn modelId="{1B0E7B8C-3489-4D0E-BE24-32298D7E8E96}" type="presOf" srcId="{F1F6DD7C-9EBB-4CD9-AEB3-237843DEAF55}" destId="{5AE797B6-6585-4E3A-83EE-25411BC25D95}" srcOrd="1" destOrd="0" presId="urn:microsoft.com/office/officeart/2005/8/layout/hList9"/>
    <dgm:cxn modelId="{7025A3A1-A8A4-42B0-A3AA-F7212E376599}" type="presOf" srcId="{9F587D9E-5999-4600-84A4-14E713A97D18}" destId="{FBD6F641-6A0C-4013-BAA2-5F43310DA916}" srcOrd="1" destOrd="0" presId="urn:microsoft.com/office/officeart/2005/8/layout/hList9"/>
    <dgm:cxn modelId="{6311A342-0FE7-4604-91A9-892C52AF579D}" srcId="{3784784C-2DA3-46E1-9E3B-A303DE896E07}" destId="{5B15A4CD-3E1C-44F4-A30C-A59E1134AE4B}" srcOrd="1" destOrd="0" parTransId="{0E01616F-C028-48F4-BBA4-FAE6D9BD554A}" sibTransId="{A35AC9B5-A4D0-427E-A7FE-44E85C494AAA}"/>
    <dgm:cxn modelId="{DC145001-4C05-4BEB-94DC-552D0E5BEF5A}" type="presOf" srcId="{5B15A4CD-3E1C-44F4-A30C-A59E1134AE4B}" destId="{422F2FA6-E01B-4601-B02B-75B4B5186D7A}" srcOrd="0" destOrd="0" presId="urn:microsoft.com/office/officeart/2005/8/layout/hList9"/>
    <dgm:cxn modelId="{84FEA802-4970-4BF9-8402-E5CAC0DB76D0}" type="presOf" srcId="{F1F6DD7C-9EBB-4CD9-AEB3-237843DEAF55}" destId="{ADE39F19-D432-42BA-9B70-586FBD40EF2B}" srcOrd="0" destOrd="0" presId="urn:microsoft.com/office/officeart/2005/8/layout/hList9"/>
    <dgm:cxn modelId="{C4DDB685-9DD7-4020-BD41-0BD058E7428C}" type="presOf" srcId="{8AAA00BD-C34A-4872-95BF-16A1367DDA56}" destId="{7BDBFBD5-D845-45E3-AB1D-98A213CD8FDE}" srcOrd="1" destOrd="0" presId="urn:microsoft.com/office/officeart/2005/8/layout/hList9"/>
    <dgm:cxn modelId="{3654A923-EC83-401B-84FB-3BDA49CFA045}" type="presOf" srcId="{1DE1D1CA-9DB7-4422-8FEF-F96A2C0F2C61}" destId="{82C6AF17-A4BB-42DB-814B-F4824FF1DA54}" srcOrd="0" destOrd="0" presId="urn:microsoft.com/office/officeart/2005/8/layout/hList9"/>
    <dgm:cxn modelId="{E4CE8D9F-109F-48B9-9EB0-58DC034D1F2D}" type="presOf" srcId="{4A502F75-F90C-4FBE-B697-B2D3C25A85E0}" destId="{5855AD4B-B7A7-4482-8C6F-32CC36624BD4}" srcOrd="0" destOrd="0" presId="urn:microsoft.com/office/officeart/2005/8/layout/hList9"/>
    <dgm:cxn modelId="{ED609E40-CF16-4427-A850-861DAFB2917F}" type="presOf" srcId="{E97D3852-F8A9-470A-AF8E-8E77E2C7A7E0}" destId="{3FB975AA-297D-4CD4-9D84-DACF7A03673F}" srcOrd="1" destOrd="0" presId="urn:microsoft.com/office/officeart/2005/8/layout/hList9"/>
    <dgm:cxn modelId="{9DE60FA1-A193-47E5-8714-3349071EDCAB}" type="presOf" srcId="{83D75E2A-A742-4CDF-B05C-C9E87C65D26E}" destId="{78B42052-155D-43B6-8921-4536A1330C0B}" srcOrd="0" destOrd="0" presId="urn:microsoft.com/office/officeart/2005/8/layout/hList9"/>
    <dgm:cxn modelId="{557290CA-3EE6-498B-90AC-9BB6E2E0A79C}" type="presOf" srcId="{3784784C-2DA3-46E1-9E3B-A303DE896E07}" destId="{2B849AEE-DC3C-4D26-B77A-36EFE4C40562}" srcOrd="0" destOrd="0" presId="urn:microsoft.com/office/officeart/2005/8/layout/hList9"/>
    <dgm:cxn modelId="{4AC62D9F-56B3-4B0F-8D88-F025FF01E8BE}" srcId="{5B15A4CD-3E1C-44F4-A30C-A59E1134AE4B}" destId="{8AAA00BD-C34A-4872-95BF-16A1367DDA56}" srcOrd="1" destOrd="0" parTransId="{2DD935E6-444F-4F76-8F0D-6B84342BFFE7}" sibTransId="{9A9C3DD6-790F-42B9-ADC1-18C59B84D8C8}"/>
    <dgm:cxn modelId="{444A5BE8-4CB0-4836-A3D9-149CA9889621}" srcId="{5B15A4CD-3E1C-44F4-A30C-A59E1134AE4B}" destId="{4CD60E86-263B-4908-B0B2-78FB0F3C874F}" srcOrd="4" destOrd="0" parTransId="{B8984E79-63FF-4759-839C-9B90C66DF21E}" sibTransId="{4CE00B08-DB2E-4163-9EB0-298AEB998695}"/>
    <dgm:cxn modelId="{7D932968-80FB-4C99-8BE7-6C8B05628C87}" type="presOf" srcId="{E97D3852-F8A9-470A-AF8E-8E77E2C7A7E0}" destId="{AF856ABE-D2B5-47B4-8E61-F729E9FAC3AC}" srcOrd="0" destOrd="0" presId="urn:microsoft.com/office/officeart/2005/8/layout/hList9"/>
    <dgm:cxn modelId="{FF093FD0-1C72-4C58-A1AB-D025C647B599}" srcId="{3784784C-2DA3-46E1-9E3B-A303DE896E07}" destId="{1DE1D1CA-9DB7-4422-8FEF-F96A2C0F2C61}" srcOrd="0" destOrd="0" parTransId="{DB263335-F805-429B-9152-4BA2D74DBC70}" sibTransId="{B64A1F9A-1677-40EB-86F4-A9A6941E730D}"/>
    <dgm:cxn modelId="{AE3E0FFB-64FA-4AB5-BBA2-DB61644B0C93}" srcId="{1DE1D1CA-9DB7-4422-8FEF-F96A2C0F2C61}" destId="{F1F6DD7C-9EBB-4CD9-AEB3-237843DEAF55}" srcOrd="4" destOrd="0" parTransId="{805E524E-0088-4388-8C51-54644439E85F}" sibTransId="{0D81F97C-2631-4CAE-BEAB-2352F0154ED2}"/>
    <dgm:cxn modelId="{7D773A66-1DAC-43F7-98EE-2E71AE146C57}" type="presOf" srcId="{4A502F75-F90C-4FBE-B697-B2D3C25A85E0}" destId="{008F060A-99DE-4782-96D0-A625CB665B14}" srcOrd="1" destOrd="0" presId="urn:microsoft.com/office/officeart/2005/8/layout/hList9"/>
    <dgm:cxn modelId="{71C4C851-32B4-480C-832C-E020F5DA83CD}" type="presOf" srcId="{9F587D9E-5999-4600-84A4-14E713A97D18}" destId="{3667B25C-3911-4A0C-85BA-9434878EA081}" srcOrd="0" destOrd="0" presId="urn:microsoft.com/office/officeart/2005/8/layout/hList9"/>
    <dgm:cxn modelId="{C3111EBD-755C-429A-AC96-C79455C5EF88}" srcId="{5B15A4CD-3E1C-44F4-A30C-A59E1134AE4B}" destId="{4A502F75-F90C-4FBE-B697-B2D3C25A85E0}" srcOrd="0" destOrd="0" parTransId="{DD167BA7-FD71-4311-9569-0FB54F1B944E}" sibTransId="{D3FA522D-5392-4FFB-AE43-145DF951809E}"/>
    <dgm:cxn modelId="{82E04217-2ED2-4D22-B9A1-AD7B2E366D41}" type="presParOf" srcId="{2B849AEE-DC3C-4D26-B77A-36EFE4C40562}" destId="{DE80B73C-7103-4691-9C2D-56F5A297B005}" srcOrd="0" destOrd="0" presId="urn:microsoft.com/office/officeart/2005/8/layout/hList9"/>
    <dgm:cxn modelId="{196CD0BB-9EAC-4B36-8CDC-DD77C391F919}" type="presParOf" srcId="{2B849AEE-DC3C-4D26-B77A-36EFE4C40562}" destId="{DC9B6344-3033-40AB-B7EC-BF4E69EDD757}" srcOrd="1" destOrd="0" presId="urn:microsoft.com/office/officeart/2005/8/layout/hList9"/>
    <dgm:cxn modelId="{650C458E-5138-4CED-A902-16BFF58D40E3}" type="presParOf" srcId="{DC9B6344-3033-40AB-B7EC-BF4E69EDD757}" destId="{90BEF3A4-28AE-4909-9765-23430753D50A}" srcOrd="0" destOrd="0" presId="urn:microsoft.com/office/officeart/2005/8/layout/hList9"/>
    <dgm:cxn modelId="{B82EFD61-3491-422C-9BDE-0177D142E01E}" type="presParOf" srcId="{DC9B6344-3033-40AB-B7EC-BF4E69EDD757}" destId="{0C5E8A70-476E-4221-8D9D-D3FA8472C637}" srcOrd="1" destOrd="0" presId="urn:microsoft.com/office/officeart/2005/8/layout/hList9"/>
    <dgm:cxn modelId="{642B9EAA-5F78-40EE-8800-5E854D210A42}" type="presParOf" srcId="{0C5E8A70-476E-4221-8D9D-D3FA8472C637}" destId="{78B42052-155D-43B6-8921-4536A1330C0B}" srcOrd="0" destOrd="0" presId="urn:microsoft.com/office/officeart/2005/8/layout/hList9"/>
    <dgm:cxn modelId="{9CB1061C-B487-4F37-8711-836F1DBE17C4}" type="presParOf" srcId="{0C5E8A70-476E-4221-8D9D-D3FA8472C637}" destId="{1F30E908-E54F-4CF3-BF55-ADD68AE242DB}" srcOrd="1" destOrd="0" presId="urn:microsoft.com/office/officeart/2005/8/layout/hList9"/>
    <dgm:cxn modelId="{7254F19B-7C39-4BA2-864E-859EFF455FEE}" type="presParOf" srcId="{DC9B6344-3033-40AB-B7EC-BF4E69EDD757}" destId="{4F488437-B32B-4ACB-862F-C61C639A0427}" srcOrd="2" destOrd="0" presId="urn:microsoft.com/office/officeart/2005/8/layout/hList9"/>
    <dgm:cxn modelId="{BDBF1D5C-821C-426A-9B19-74774E7F0268}" type="presParOf" srcId="{4F488437-B32B-4ACB-862F-C61C639A0427}" destId="{43582148-7992-48A0-8CBA-5225E92175EC}" srcOrd="0" destOrd="0" presId="urn:microsoft.com/office/officeart/2005/8/layout/hList9"/>
    <dgm:cxn modelId="{30F06879-C6AD-44F4-8A71-04B9CA02BDEC}" type="presParOf" srcId="{4F488437-B32B-4ACB-862F-C61C639A0427}" destId="{772B99FA-A258-4208-B1CE-C2C4B436EB65}" srcOrd="1" destOrd="0" presId="urn:microsoft.com/office/officeart/2005/8/layout/hList9"/>
    <dgm:cxn modelId="{8E5361ED-5659-494E-AABD-0423DB5E5673}" type="presParOf" srcId="{DC9B6344-3033-40AB-B7EC-BF4E69EDD757}" destId="{57AF9412-F507-40D2-B8AD-560AFD6C9D88}" srcOrd="3" destOrd="0" presId="urn:microsoft.com/office/officeart/2005/8/layout/hList9"/>
    <dgm:cxn modelId="{8E39F3BB-4F45-49E4-88A8-BC2CEE1D64E8}" type="presParOf" srcId="{57AF9412-F507-40D2-B8AD-560AFD6C9D88}" destId="{3667B25C-3911-4A0C-85BA-9434878EA081}" srcOrd="0" destOrd="0" presId="urn:microsoft.com/office/officeart/2005/8/layout/hList9"/>
    <dgm:cxn modelId="{BCC648AF-F220-4B9F-B9F2-ACFAAB891831}" type="presParOf" srcId="{57AF9412-F507-40D2-B8AD-560AFD6C9D88}" destId="{FBD6F641-6A0C-4013-BAA2-5F43310DA916}" srcOrd="1" destOrd="0" presId="urn:microsoft.com/office/officeart/2005/8/layout/hList9"/>
    <dgm:cxn modelId="{58D063A3-8AC5-4DF0-BFB8-1CF2789A3FE0}" type="presParOf" srcId="{DC9B6344-3033-40AB-B7EC-BF4E69EDD757}" destId="{B6DB7D18-47DE-4EC7-8789-2171D747E58D}" srcOrd="4" destOrd="0" presId="urn:microsoft.com/office/officeart/2005/8/layout/hList9"/>
    <dgm:cxn modelId="{3E3826F2-5DC5-4A5A-9D97-12C201FC13BF}" type="presParOf" srcId="{B6DB7D18-47DE-4EC7-8789-2171D747E58D}" destId="{AF856ABE-D2B5-47B4-8E61-F729E9FAC3AC}" srcOrd="0" destOrd="0" presId="urn:microsoft.com/office/officeart/2005/8/layout/hList9"/>
    <dgm:cxn modelId="{06C302DF-6451-410D-A02B-C0C70B8CCCFC}" type="presParOf" srcId="{B6DB7D18-47DE-4EC7-8789-2171D747E58D}" destId="{3FB975AA-297D-4CD4-9D84-DACF7A03673F}" srcOrd="1" destOrd="0" presId="urn:microsoft.com/office/officeart/2005/8/layout/hList9"/>
    <dgm:cxn modelId="{EDEA689C-05F6-4DF1-8642-8130900593A6}" type="presParOf" srcId="{DC9B6344-3033-40AB-B7EC-BF4E69EDD757}" destId="{338D8565-1D3B-4625-84F7-BF754691BB2E}" srcOrd="5" destOrd="0" presId="urn:microsoft.com/office/officeart/2005/8/layout/hList9"/>
    <dgm:cxn modelId="{08EF1E81-9DF9-4B18-8AF9-0B1F2AF48313}" type="presParOf" srcId="{338D8565-1D3B-4625-84F7-BF754691BB2E}" destId="{ADE39F19-D432-42BA-9B70-586FBD40EF2B}" srcOrd="0" destOrd="0" presId="urn:microsoft.com/office/officeart/2005/8/layout/hList9"/>
    <dgm:cxn modelId="{02BE8EA9-4DE0-44E9-B6CC-7254A1E01D43}" type="presParOf" srcId="{338D8565-1D3B-4625-84F7-BF754691BB2E}" destId="{5AE797B6-6585-4E3A-83EE-25411BC25D95}" srcOrd="1" destOrd="0" presId="urn:microsoft.com/office/officeart/2005/8/layout/hList9"/>
    <dgm:cxn modelId="{BD135537-8D94-4F31-95FE-EFEA175EA27F}" type="presParOf" srcId="{2B849AEE-DC3C-4D26-B77A-36EFE4C40562}" destId="{E7BFA57A-67E1-4B47-BEC4-D4E9D3AB18D5}" srcOrd="2" destOrd="0" presId="urn:microsoft.com/office/officeart/2005/8/layout/hList9"/>
    <dgm:cxn modelId="{EDC6AA2E-FFF8-4494-AE6F-508090D67BB0}" type="presParOf" srcId="{2B849AEE-DC3C-4D26-B77A-36EFE4C40562}" destId="{82C6AF17-A4BB-42DB-814B-F4824FF1DA54}" srcOrd="3" destOrd="0" presId="urn:microsoft.com/office/officeart/2005/8/layout/hList9"/>
    <dgm:cxn modelId="{644EF718-BB74-4CB6-81BC-5C1248AC2A7D}" type="presParOf" srcId="{2B849AEE-DC3C-4D26-B77A-36EFE4C40562}" destId="{5D6C2682-9AB6-468A-BE49-25726FB1EED8}" srcOrd="4" destOrd="0" presId="urn:microsoft.com/office/officeart/2005/8/layout/hList9"/>
    <dgm:cxn modelId="{3D55C3B4-E332-491C-842C-7C492C9E3CA1}" type="presParOf" srcId="{2B849AEE-DC3C-4D26-B77A-36EFE4C40562}" destId="{9C69F647-D2F4-4D2E-9544-1CE92D2CCE9B}" srcOrd="5" destOrd="0" presId="urn:microsoft.com/office/officeart/2005/8/layout/hList9"/>
    <dgm:cxn modelId="{4FBA68BD-B595-4ADB-A8F8-6B640BB1AEFD}" type="presParOf" srcId="{2B849AEE-DC3C-4D26-B77A-36EFE4C40562}" destId="{114942EA-5D29-4552-A670-6F9416F1E534}" srcOrd="6" destOrd="0" presId="urn:microsoft.com/office/officeart/2005/8/layout/hList9"/>
    <dgm:cxn modelId="{592AC0E0-215B-4896-B745-A509D21D0D1C}" type="presParOf" srcId="{114942EA-5D29-4552-A670-6F9416F1E534}" destId="{372AC730-D133-43FF-9B90-2275B9F4CB2F}" srcOrd="0" destOrd="0" presId="urn:microsoft.com/office/officeart/2005/8/layout/hList9"/>
    <dgm:cxn modelId="{2A2CDB8C-67D9-4C34-9227-DFAE52E7DE30}" type="presParOf" srcId="{114942EA-5D29-4552-A670-6F9416F1E534}" destId="{7E851E8E-FB75-4632-B558-48D79A5D0031}" srcOrd="1" destOrd="0" presId="urn:microsoft.com/office/officeart/2005/8/layout/hList9"/>
    <dgm:cxn modelId="{E1BFC85C-0485-4C4E-B09D-1D9766EFE294}" type="presParOf" srcId="{7E851E8E-FB75-4632-B558-48D79A5D0031}" destId="{5855AD4B-B7A7-4482-8C6F-32CC36624BD4}" srcOrd="0" destOrd="0" presId="urn:microsoft.com/office/officeart/2005/8/layout/hList9"/>
    <dgm:cxn modelId="{2E63BA84-03A2-48E2-B97C-D250ABD37826}" type="presParOf" srcId="{7E851E8E-FB75-4632-B558-48D79A5D0031}" destId="{008F060A-99DE-4782-96D0-A625CB665B14}" srcOrd="1" destOrd="0" presId="urn:microsoft.com/office/officeart/2005/8/layout/hList9"/>
    <dgm:cxn modelId="{26FAFFC2-4D48-4232-B5C4-0E9D4184135F}" type="presParOf" srcId="{114942EA-5D29-4552-A670-6F9416F1E534}" destId="{16E993F2-9C08-494D-9429-6CE94B6783F2}" srcOrd="2" destOrd="0" presId="urn:microsoft.com/office/officeart/2005/8/layout/hList9"/>
    <dgm:cxn modelId="{41EDDF9A-1E16-4D71-A1B9-C2A9E2A08C03}" type="presParOf" srcId="{16E993F2-9C08-494D-9429-6CE94B6783F2}" destId="{801276BA-BDC3-4295-877C-882497EADDE5}" srcOrd="0" destOrd="0" presId="urn:microsoft.com/office/officeart/2005/8/layout/hList9"/>
    <dgm:cxn modelId="{CC4D881C-B169-4798-AA71-D0CC8D69D8E1}" type="presParOf" srcId="{16E993F2-9C08-494D-9429-6CE94B6783F2}" destId="{7BDBFBD5-D845-45E3-AB1D-98A213CD8FDE}" srcOrd="1" destOrd="0" presId="urn:microsoft.com/office/officeart/2005/8/layout/hList9"/>
    <dgm:cxn modelId="{6904FD65-8955-453C-B28D-F92884DD7843}" type="presParOf" srcId="{114942EA-5D29-4552-A670-6F9416F1E534}" destId="{F309DF8A-7620-4D62-8D1F-7511A6BD87F0}" srcOrd="3" destOrd="0" presId="urn:microsoft.com/office/officeart/2005/8/layout/hList9"/>
    <dgm:cxn modelId="{0E013E8D-EE30-4548-95EC-86DD0EBE3C76}" type="presParOf" srcId="{F309DF8A-7620-4D62-8D1F-7511A6BD87F0}" destId="{5849E944-244E-482E-94DF-A5EB8D10EBEE}" srcOrd="0" destOrd="0" presId="urn:microsoft.com/office/officeart/2005/8/layout/hList9"/>
    <dgm:cxn modelId="{F943E309-56BA-4917-9CB7-C8A6CDAA2B66}" type="presParOf" srcId="{F309DF8A-7620-4D62-8D1F-7511A6BD87F0}" destId="{DA54FD58-1937-493D-8B64-0BF9EB75CBB7}" srcOrd="1" destOrd="0" presId="urn:microsoft.com/office/officeart/2005/8/layout/hList9"/>
    <dgm:cxn modelId="{4FBE5503-8D63-4172-93D5-3896C0B8EDA0}" type="presParOf" srcId="{114942EA-5D29-4552-A670-6F9416F1E534}" destId="{206ED290-1ACB-4DF2-ABF7-317902386E47}" srcOrd="4" destOrd="0" presId="urn:microsoft.com/office/officeart/2005/8/layout/hList9"/>
    <dgm:cxn modelId="{9E6078DF-7A66-45BB-B2DF-A39B2E7D0C99}" type="presParOf" srcId="{206ED290-1ACB-4DF2-ABF7-317902386E47}" destId="{F5CEF443-F79E-478C-8E75-3000E103B2FE}" srcOrd="0" destOrd="0" presId="urn:microsoft.com/office/officeart/2005/8/layout/hList9"/>
    <dgm:cxn modelId="{E92237EF-CC13-479D-AE7B-5104A4DB5793}" type="presParOf" srcId="{206ED290-1ACB-4DF2-ABF7-317902386E47}" destId="{AF9DDF3F-EF04-4B7C-B4B7-DC8125270108}" srcOrd="1" destOrd="0" presId="urn:microsoft.com/office/officeart/2005/8/layout/hList9"/>
    <dgm:cxn modelId="{723777CE-D288-4908-B55B-2732DFB7D4EB}" type="presParOf" srcId="{114942EA-5D29-4552-A670-6F9416F1E534}" destId="{915D97EB-FA1F-42C1-97E1-F3417BF4C64A}" srcOrd="5" destOrd="0" presId="urn:microsoft.com/office/officeart/2005/8/layout/hList9"/>
    <dgm:cxn modelId="{A61E57F0-FAFD-4A53-A128-95C1468DCA7D}" type="presParOf" srcId="{915D97EB-FA1F-42C1-97E1-F3417BF4C64A}" destId="{5532B197-18C8-47FC-8E9A-29A420D53352}" srcOrd="0" destOrd="0" presId="urn:microsoft.com/office/officeart/2005/8/layout/hList9"/>
    <dgm:cxn modelId="{82773B89-D092-48B3-BE21-943581D57A8B}" type="presParOf" srcId="{915D97EB-FA1F-42C1-97E1-F3417BF4C64A}" destId="{87E20802-450D-4607-B700-6BED796CD3A2}" srcOrd="1" destOrd="0" presId="urn:microsoft.com/office/officeart/2005/8/layout/hList9"/>
    <dgm:cxn modelId="{F4D7448E-9CC4-4072-878D-B160AA66DD4C}" type="presParOf" srcId="{2B849AEE-DC3C-4D26-B77A-36EFE4C40562}" destId="{25D6CE1E-C82C-42F3-BBA0-2EBDAE7E855B}" srcOrd="7" destOrd="0" presId="urn:microsoft.com/office/officeart/2005/8/layout/hList9"/>
    <dgm:cxn modelId="{86E6C35E-695C-4BFC-8D77-86ABE6F0ACDA}" type="presParOf" srcId="{2B849AEE-DC3C-4D26-B77A-36EFE4C40562}" destId="{422F2FA6-E01B-4601-B02B-75B4B5186D7A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28B92B-1038-403B-A61C-4B9EDBDAB2C6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99DA7-A2FA-439C-8DCE-7795163B673C}">
      <dgm:prSet phldrT="[Текст]" custT="1"/>
      <dgm:spPr>
        <a:solidFill>
          <a:srgbClr val="FDBAA5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ct val="35000"/>
            </a:spcAft>
          </a:pPr>
          <a:endParaRPr lang="ru-RU" sz="1800" b="1" dirty="0" smtClean="0">
            <a:solidFill>
              <a:srgbClr val="9900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spcAft>
              <a:spcPct val="35000"/>
            </a:spcAft>
          </a:pPr>
          <a:endParaRPr lang="ru-RU" sz="1600" b="1" dirty="0" smtClean="0">
            <a:solidFill>
              <a:srgbClr val="9900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186 гр. </a:t>
          </a:r>
          <a:endParaRPr lang="ru-RU" sz="1800" b="1" dirty="0" smtClean="0"/>
        </a:p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90,5%</a:t>
          </a:r>
        </a:p>
        <a:p>
          <a:pPr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400" b="1" dirty="0" smtClean="0"/>
            <a:t>Булакова Е.Е.</a:t>
          </a:r>
          <a:endParaRPr lang="ru-RU" sz="1800" dirty="0"/>
        </a:p>
      </dgm:t>
    </dgm:pt>
    <dgm:pt modelId="{4F7E2CA3-BDBC-4ED9-8879-50FB1EBF1CB2}" type="parTrans" cxnId="{9475D82F-458F-4D69-A8BA-494DCE27F558}">
      <dgm:prSet/>
      <dgm:spPr/>
      <dgm:t>
        <a:bodyPr/>
        <a:lstStyle/>
        <a:p>
          <a:endParaRPr lang="ru-RU"/>
        </a:p>
      </dgm:t>
    </dgm:pt>
    <dgm:pt modelId="{A2736311-DC34-46DE-A918-C713DA8577CD}" type="sibTrans" cxnId="{9475D82F-458F-4D69-A8BA-494DCE27F558}">
      <dgm:prSet/>
      <dgm:spPr/>
      <dgm:t>
        <a:bodyPr/>
        <a:lstStyle/>
        <a:p>
          <a:endParaRPr lang="ru-RU"/>
        </a:p>
      </dgm:t>
    </dgm:pt>
    <dgm:pt modelId="{E3C68317-92BC-4E10-AE62-371D03239DAD}">
      <dgm:prSet phldrT="[Текст]" custT="1"/>
      <dgm:spPr>
        <a:solidFill>
          <a:srgbClr val="FDBAA5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377 гр. – 87,7%</a:t>
          </a:r>
        </a:p>
        <a:p>
          <a:pPr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400" b="1" dirty="0" smtClean="0"/>
            <a:t>Аристова С.Е.</a:t>
          </a:r>
          <a:endParaRPr lang="ru-RU" sz="1400" dirty="0"/>
        </a:p>
      </dgm:t>
    </dgm:pt>
    <dgm:pt modelId="{758F2E4E-D90C-42BF-A7FA-0151DF5EF358}" type="parTrans" cxnId="{1F60E2F4-D987-46FB-84ED-9D856D6F0EF0}">
      <dgm:prSet/>
      <dgm:spPr/>
      <dgm:t>
        <a:bodyPr/>
        <a:lstStyle/>
        <a:p>
          <a:endParaRPr lang="ru-RU"/>
        </a:p>
      </dgm:t>
    </dgm:pt>
    <dgm:pt modelId="{2934E137-2D1A-4697-B972-18EB71C04D7B}" type="sibTrans" cxnId="{1F60E2F4-D987-46FB-84ED-9D856D6F0EF0}">
      <dgm:prSet/>
      <dgm:spPr/>
      <dgm:t>
        <a:bodyPr/>
        <a:lstStyle/>
        <a:p>
          <a:endParaRPr lang="ru-RU"/>
        </a:p>
      </dgm:t>
    </dgm:pt>
    <dgm:pt modelId="{E979D5B7-0A99-4A0A-B0A2-ABB16816637A}">
      <dgm:prSet custT="1"/>
      <dgm:spPr>
        <a:solidFill>
          <a:srgbClr val="FDBAA5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 гр. – 86,0%</a:t>
          </a:r>
        </a:p>
        <a:p>
          <a:pPr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400" b="1" dirty="0" smtClean="0"/>
            <a:t>Булакова А.С.</a:t>
          </a:r>
          <a:endParaRPr lang="ru-RU" sz="1400" dirty="0"/>
        </a:p>
      </dgm:t>
    </dgm:pt>
    <dgm:pt modelId="{A7D07D54-7468-4C8E-879B-FBF7358DD2D9}" type="parTrans" cxnId="{0FF04E3B-F48B-4EED-BF32-CCF2DF140758}">
      <dgm:prSet/>
      <dgm:spPr/>
      <dgm:t>
        <a:bodyPr/>
        <a:lstStyle/>
        <a:p>
          <a:endParaRPr lang="ru-RU"/>
        </a:p>
      </dgm:t>
    </dgm:pt>
    <dgm:pt modelId="{074E6994-F435-435A-9904-3A223320BFD2}" type="sibTrans" cxnId="{0FF04E3B-F48B-4EED-BF32-CCF2DF140758}">
      <dgm:prSet/>
      <dgm:spPr/>
      <dgm:t>
        <a:bodyPr/>
        <a:lstStyle/>
        <a:p>
          <a:endParaRPr lang="ru-RU"/>
        </a:p>
      </dgm:t>
    </dgm:pt>
    <dgm:pt modelId="{C904EAE7-35B2-4750-A44C-2270F4818C21}">
      <dgm:prSet custT="1"/>
      <dgm:spPr>
        <a:solidFill>
          <a:srgbClr val="FDBAA5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ts val="0"/>
            </a:spcAft>
          </a:pPr>
          <a:r>
            <a:rPr lang="en-US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380</a:t>
          </a: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гр. – </a:t>
          </a:r>
          <a:r>
            <a:rPr lang="en-US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85</a:t>
          </a:r>
          <a:r>
            <a:rPr lang="ru-RU" sz="18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,4%</a:t>
          </a:r>
        </a:p>
        <a:p>
          <a:pPr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400" b="1" dirty="0" smtClean="0"/>
            <a:t>Смирнова И.В.</a:t>
          </a:r>
          <a:endParaRPr lang="ru-RU" sz="1400" dirty="0"/>
        </a:p>
      </dgm:t>
    </dgm:pt>
    <dgm:pt modelId="{29E11C07-3804-4681-95CD-2C7671340E2F}" type="parTrans" cxnId="{C592ECDD-B05A-4768-BA0E-BEC3514DA83D}">
      <dgm:prSet/>
      <dgm:spPr/>
      <dgm:t>
        <a:bodyPr/>
        <a:lstStyle/>
        <a:p>
          <a:endParaRPr lang="ru-RU"/>
        </a:p>
      </dgm:t>
    </dgm:pt>
    <dgm:pt modelId="{D3D97758-774C-4D9D-A654-537374BCB0D8}" type="sibTrans" cxnId="{C592ECDD-B05A-4768-BA0E-BEC3514DA83D}">
      <dgm:prSet/>
      <dgm:spPr/>
      <dgm:t>
        <a:bodyPr/>
        <a:lstStyle/>
        <a:p>
          <a:endParaRPr lang="ru-RU"/>
        </a:p>
      </dgm:t>
    </dgm:pt>
    <dgm:pt modelId="{9F363B39-97F6-4705-9D54-E9BF2C3F8802}" type="pres">
      <dgm:prSet presAssocID="{1F28B92B-1038-403B-A61C-4B9EDBDAB2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69FEB7-FF0E-4439-8342-91E506C5C45C}" type="pres">
      <dgm:prSet presAssocID="{3BE99DA7-A2FA-439C-8DCE-7795163B673C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endParaRPr lang="ru-RU"/>
        </a:p>
      </dgm:t>
    </dgm:pt>
    <dgm:pt modelId="{4FE7AD9C-B6C5-44E9-806A-388382581E98}" type="pres">
      <dgm:prSet presAssocID="{3BE99DA7-A2FA-439C-8DCE-7795163B673C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4E439F-C4AF-4642-A583-8947FC344664}" type="pres">
      <dgm:prSet presAssocID="{3BE99DA7-A2FA-439C-8DCE-7795163B673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A065B4-0574-4163-A2E6-B762DBF6E10A}" type="pres">
      <dgm:prSet presAssocID="{E3C68317-92BC-4E10-AE62-371D03239DAD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endParaRPr lang="ru-RU"/>
        </a:p>
      </dgm:t>
    </dgm:pt>
    <dgm:pt modelId="{9E318816-0432-4C9D-9D50-F2475A9F0DDB}" type="pres">
      <dgm:prSet presAssocID="{E3C68317-92BC-4E10-AE62-371D03239DAD}" presName="level" presStyleLbl="node1" presStyleIdx="1" presStyleCnt="4" custScaleY="564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0C6B1-ADDB-4C53-9852-8A57756C16DB}" type="pres">
      <dgm:prSet presAssocID="{E3C68317-92BC-4E10-AE62-371D03239DA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36E9FF-7CEF-4340-AA28-347BD4AAEBBE}" type="pres">
      <dgm:prSet presAssocID="{E979D5B7-0A99-4A0A-B0A2-ABB16816637A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endParaRPr lang="ru-RU"/>
        </a:p>
      </dgm:t>
    </dgm:pt>
    <dgm:pt modelId="{EAF40E41-4389-4B7F-B57F-E7086F651928}" type="pres">
      <dgm:prSet presAssocID="{E979D5B7-0A99-4A0A-B0A2-ABB16816637A}" presName="level" presStyleLbl="node1" presStyleIdx="2" presStyleCnt="4" custScaleY="555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656B05-59E2-4D75-A81A-9ED0E20019E1}" type="pres">
      <dgm:prSet presAssocID="{E979D5B7-0A99-4A0A-B0A2-ABB16816637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12DAAC-460C-4370-BC9E-F905F49297B0}" type="pres">
      <dgm:prSet presAssocID="{C904EAE7-35B2-4750-A44C-2270F4818C21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endParaRPr lang="ru-RU"/>
        </a:p>
      </dgm:t>
    </dgm:pt>
    <dgm:pt modelId="{C711263B-B30B-4D19-A366-C68C9A3A0ED7}" type="pres">
      <dgm:prSet presAssocID="{C904EAE7-35B2-4750-A44C-2270F4818C21}" presName="level" presStyleLbl="node1" presStyleIdx="3" presStyleCnt="4" custScaleY="48052" custLinFactNeighborX="-692" custLinFactNeighborY="29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33C1CE-184D-4259-ADEE-5ED1FB96AA2B}" type="pres">
      <dgm:prSet presAssocID="{C904EAE7-35B2-4750-A44C-2270F4818C2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4459B3-0108-4F1F-A42A-46112FCB49E6}" type="presOf" srcId="{3BE99DA7-A2FA-439C-8DCE-7795163B673C}" destId="{4FE7AD9C-B6C5-44E9-806A-388382581E98}" srcOrd="0" destOrd="0" presId="urn:microsoft.com/office/officeart/2005/8/layout/pyramid1"/>
    <dgm:cxn modelId="{C592ECDD-B05A-4768-BA0E-BEC3514DA83D}" srcId="{1F28B92B-1038-403B-A61C-4B9EDBDAB2C6}" destId="{C904EAE7-35B2-4750-A44C-2270F4818C21}" srcOrd="3" destOrd="0" parTransId="{29E11C07-3804-4681-95CD-2C7671340E2F}" sibTransId="{D3D97758-774C-4D9D-A654-537374BCB0D8}"/>
    <dgm:cxn modelId="{02B689AB-AF40-47E3-BDA0-EA9BF99AA32B}" type="presOf" srcId="{E979D5B7-0A99-4A0A-B0A2-ABB16816637A}" destId="{EAF40E41-4389-4B7F-B57F-E7086F651928}" srcOrd="0" destOrd="0" presId="urn:microsoft.com/office/officeart/2005/8/layout/pyramid1"/>
    <dgm:cxn modelId="{C82A97EF-F8E4-4196-B5B8-F62B7C25F49F}" type="presOf" srcId="{E3C68317-92BC-4E10-AE62-371D03239DAD}" destId="{9E318816-0432-4C9D-9D50-F2475A9F0DDB}" srcOrd="0" destOrd="0" presId="urn:microsoft.com/office/officeart/2005/8/layout/pyramid1"/>
    <dgm:cxn modelId="{0FF04E3B-F48B-4EED-BF32-CCF2DF140758}" srcId="{1F28B92B-1038-403B-A61C-4B9EDBDAB2C6}" destId="{E979D5B7-0A99-4A0A-B0A2-ABB16816637A}" srcOrd="2" destOrd="0" parTransId="{A7D07D54-7468-4C8E-879B-FBF7358DD2D9}" sibTransId="{074E6994-F435-435A-9904-3A223320BFD2}"/>
    <dgm:cxn modelId="{72F1AE8A-5E9B-41E9-B936-C56BE73DCBA6}" type="presOf" srcId="{E979D5B7-0A99-4A0A-B0A2-ABB16816637A}" destId="{07656B05-59E2-4D75-A81A-9ED0E20019E1}" srcOrd="1" destOrd="0" presId="urn:microsoft.com/office/officeart/2005/8/layout/pyramid1"/>
    <dgm:cxn modelId="{1F60E2F4-D987-46FB-84ED-9D856D6F0EF0}" srcId="{1F28B92B-1038-403B-A61C-4B9EDBDAB2C6}" destId="{E3C68317-92BC-4E10-AE62-371D03239DAD}" srcOrd="1" destOrd="0" parTransId="{758F2E4E-D90C-42BF-A7FA-0151DF5EF358}" sibTransId="{2934E137-2D1A-4697-B972-18EB71C04D7B}"/>
    <dgm:cxn modelId="{C37B4693-852E-4BE4-9BC7-03269B59E967}" type="presOf" srcId="{E3C68317-92BC-4E10-AE62-371D03239DAD}" destId="{5250C6B1-ADDB-4C53-9852-8A57756C16DB}" srcOrd="1" destOrd="0" presId="urn:microsoft.com/office/officeart/2005/8/layout/pyramid1"/>
    <dgm:cxn modelId="{9475D82F-458F-4D69-A8BA-494DCE27F558}" srcId="{1F28B92B-1038-403B-A61C-4B9EDBDAB2C6}" destId="{3BE99DA7-A2FA-439C-8DCE-7795163B673C}" srcOrd="0" destOrd="0" parTransId="{4F7E2CA3-BDBC-4ED9-8879-50FB1EBF1CB2}" sibTransId="{A2736311-DC34-46DE-A918-C713DA8577CD}"/>
    <dgm:cxn modelId="{42E43D64-80F1-409F-A05E-3E35A2A15B3A}" type="presOf" srcId="{1F28B92B-1038-403B-A61C-4B9EDBDAB2C6}" destId="{9F363B39-97F6-4705-9D54-E9BF2C3F8802}" srcOrd="0" destOrd="0" presId="urn:microsoft.com/office/officeart/2005/8/layout/pyramid1"/>
    <dgm:cxn modelId="{222E1949-0E28-444B-BD37-0383F80C2026}" type="presOf" srcId="{C904EAE7-35B2-4750-A44C-2270F4818C21}" destId="{7733C1CE-184D-4259-ADEE-5ED1FB96AA2B}" srcOrd="1" destOrd="0" presId="urn:microsoft.com/office/officeart/2005/8/layout/pyramid1"/>
    <dgm:cxn modelId="{C0222ABB-0BED-45AA-8394-48128D8423D5}" type="presOf" srcId="{C904EAE7-35B2-4750-A44C-2270F4818C21}" destId="{C711263B-B30B-4D19-A366-C68C9A3A0ED7}" srcOrd="0" destOrd="0" presId="urn:microsoft.com/office/officeart/2005/8/layout/pyramid1"/>
    <dgm:cxn modelId="{F1E2299C-B713-4C74-ABB9-80DBB40B584D}" type="presOf" srcId="{3BE99DA7-A2FA-439C-8DCE-7795163B673C}" destId="{CA4E439F-C4AF-4642-A583-8947FC344664}" srcOrd="1" destOrd="0" presId="urn:microsoft.com/office/officeart/2005/8/layout/pyramid1"/>
    <dgm:cxn modelId="{223AF60C-EB8B-44D9-8DF5-4B6398D4D6D8}" type="presParOf" srcId="{9F363B39-97F6-4705-9D54-E9BF2C3F8802}" destId="{7A69FEB7-FF0E-4439-8342-91E506C5C45C}" srcOrd="0" destOrd="0" presId="urn:microsoft.com/office/officeart/2005/8/layout/pyramid1"/>
    <dgm:cxn modelId="{FFA18CDD-3CF4-4BAB-938F-CB74BE71A510}" type="presParOf" srcId="{7A69FEB7-FF0E-4439-8342-91E506C5C45C}" destId="{4FE7AD9C-B6C5-44E9-806A-388382581E98}" srcOrd="0" destOrd="0" presId="urn:microsoft.com/office/officeart/2005/8/layout/pyramid1"/>
    <dgm:cxn modelId="{85C84692-F321-466D-8A86-4FCB0069ACA9}" type="presParOf" srcId="{7A69FEB7-FF0E-4439-8342-91E506C5C45C}" destId="{CA4E439F-C4AF-4642-A583-8947FC344664}" srcOrd="1" destOrd="0" presId="urn:microsoft.com/office/officeart/2005/8/layout/pyramid1"/>
    <dgm:cxn modelId="{9AA97DFB-6EE1-4062-BE5C-7EF25BBA6DBC}" type="presParOf" srcId="{9F363B39-97F6-4705-9D54-E9BF2C3F8802}" destId="{5AA065B4-0574-4163-A2E6-B762DBF6E10A}" srcOrd="1" destOrd="0" presId="urn:microsoft.com/office/officeart/2005/8/layout/pyramid1"/>
    <dgm:cxn modelId="{29857688-28EF-48E0-8007-F945BF8D3EC7}" type="presParOf" srcId="{5AA065B4-0574-4163-A2E6-B762DBF6E10A}" destId="{9E318816-0432-4C9D-9D50-F2475A9F0DDB}" srcOrd="0" destOrd="0" presId="urn:microsoft.com/office/officeart/2005/8/layout/pyramid1"/>
    <dgm:cxn modelId="{E895E98D-C9B3-4623-B700-1264E4CB1113}" type="presParOf" srcId="{5AA065B4-0574-4163-A2E6-B762DBF6E10A}" destId="{5250C6B1-ADDB-4C53-9852-8A57756C16DB}" srcOrd="1" destOrd="0" presId="urn:microsoft.com/office/officeart/2005/8/layout/pyramid1"/>
    <dgm:cxn modelId="{37F68D01-2B56-48B1-B3B8-55672FF4D050}" type="presParOf" srcId="{9F363B39-97F6-4705-9D54-E9BF2C3F8802}" destId="{0536E9FF-7CEF-4340-AA28-347BD4AAEBBE}" srcOrd="2" destOrd="0" presId="urn:microsoft.com/office/officeart/2005/8/layout/pyramid1"/>
    <dgm:cxn modelId="{9455C938-722C-4501-980C-8D7F692598DF}" type="presParOf" srcId="{0536E9FF-7CEF-4340-AA28-347BD4AAEBBE}" destId="{EAF40E41-4389-4B7F-B57F-E7086F651928}" srcOrd="0" destOrd="0" presId="urn:microsoft.com/office/officeart/2005/8/layout/pyramid1"/>
    <dgm:cxn modelId="{27683BA4-57F9-4E36-BFA3-E6FE73613D59}" type="presParOf" srcId="{0536E9FF-7CEF-4340-AA28-347BD4AAEBBE}" destId="{07656B05-59E2-4D75-A81A-9ED0E20019E1}" srcOrd="1" destOrd="0" presId="urn:microsoft.com/office/officeart/2005/8/layout/pyramid1"/>
    <dgm:cxn modelId="{F1C50B51-90AA-454B-A471-0898DDC64C61}" type="presParOf" srcId="{9F363B39-97F6-4705-9D54-E9BF2C3F8802}" destId="{7712DAAC-460C-4370-BC9E-F905F49297B0}" srcOrd="3" destOrd="0" presId="urn:microsoft.com/office/officeart/2005/8/layout/pyramid1"/>
    <dgm:cxn modelId="{892D4132-C5D6-44BC-982E-40E54F1E6B32}" type="presParOf" srcId="{7712DAAC-460C-4370-BC9E-F905F49297B0}" destId="{C711263B-B30B-4D19-A366-C68C9A3A0ED7}" srcOrd="0" destOrd="0" presId="urn:microsoft.com/office/officeart/2005/8/layout/pyramid1"/>
    <dgm:cxn modelId="{EBEC2BD0-9293-49F0-B307-C9477E2E0FA6}" type="presParOf" srcId="{7712DAAC-460C-4370-BC9E-F905F49297B0}" destId="{7733C1CE-184D-4259-ADEE-5ED1FB96AA2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205E77-3D3A-4C06-B120-FBE306885A4C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67D8DB78-46C4-43CE-A046-420E2F1DC391}">
      <dgm:prSet phldrT="[Текст]" custT="1"/>
      <dgm:spPr>
        <a:solidFill>
          <a:srgbClr val="BCDEDB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142 гр. - 36,6%</a:t>
          </a:r>
        </a:p>
        <a:p>
          <a:pPr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400" b="1" dirty="0" err="1" smtClean="0"/>
            <a:t>Капельницкий</a:t>
          </a:r>
          <a:r>
            <a:rPr lang="ru-RU" sz="1400" b="1" dirty="0" smtClean="0"/>
            <a:t> Л.Л.</a:t>
          </a:r>
          <a:endParaRPr lang="ru-RU" sz="1400" dirty="0"/>
        </a:p>
      </dgm:t>
    </dgm:pt>
    <dgm:pt modelId="{6FAF8B09-D34F-4F81-80A0-5B95855B9057}" type="parTrans" cxnId="{57607B08-F7F7-4804-948E-03FFC4D708B2}">
      <dgm:prSet/>
      <dgm:spPr/>
      <dgm:t>
        <a:bodyPr/>
        <a:lstStyle/>
        <a:p>
          <a:endParaRPr lang="ru-RU"/>
        </a:p>
      </dgm:t>
    </dgm:pt>
    <dgm:pt modelId="{59DBDBBC-E9F9-4F85-B9B4-C4FA1C7E8A3F}" type="sibTrans" cxnId="{57607B08-F7F7-4804-948E-03FFC4D708B2}">
      <dgm:prSet/>
      <dgm:spPr/>
      <dgm:t>
        <a:bodyPr/>
        <a:lstStyle/>
        <a:p>
          <a:endParaRPr lang="ru-RU"/>
        </a:p>
      </dgm:t>
    </dgm:pt>
    <dgm:pt modelId="{4FDF4F86-6560-4FE2-ADA5-CBDA155A7D4B}">
      <dgm:prSet phldrT="[Текст]" custT="1"/>
      <dgm:spPr>
        <a:solidFill>
          <a:srgbClr val="BCDEDB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ts val="0"/>
            </a:spcAft>
          </a:pPr>
          <a:endParaRPr lang="ru-RU" sz="1800" b="1" dirty="0" smtClean="0">
            <a:solidFill>
              <a:srgbClr val="00484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D1DED9-E3EF-4A66-97F7-C6E8A5981206}" type="parTrans" cxnId="{31990C2C-1412-432E-A2EE-A7C717BD4FA8}">
      <dgm:prSet/>
      <dgm:spPr/>
      <dgm:t>
        <a:bodyPr/>
        <a:lstStyle/>
        <a:p>
          <a:endParaRPr lang="ru-RU"/>
        </a:p>
      </dgm:t>
    </dgm:pt>
    <dgm:pt modelId="{CBBAC1D4-8FE6-44B1-8F2C-860DAC8DF544}" type="sibTrans" cxnId="{31990C2C-1412-432E-A2EE-A7C717BD4FA8}">
      <dgm:prSet/>
      <dgm:spPr/>
      <dgm:t>
        <a:bodyPr/>
        <a:lstStyle/>
        <a:p>
          <a:endParaRPr lang="ru-RU"/>
        </a:p>
      </dgm:t>
    </dgm:pt>
    <dgm:pt modelId="{C639EF17-DD0D-4BBE-84F4-A5A0488755A4}">
      <dgm:prSet custT="1"/>
      <dgm:spPr>
        <a:solidFill>
          <a:srgbClr val="BCDEDB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141 гр. – 42,3%</a:t>
          </a:r>
        </a:p>
        <a:p>
          <a:pPr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400" b="1" dirty="0" smtClean="0"/>
            <a:t>Белокрылова Т.В.</a:t>
          </a:r>
          <a:endParaRPr lang="ru-RU" sz="1400" dirty="0"/>
        </a:p>
      </dgm:t>
    </dgm:pt>
    <dgm:pt modelId="{31A15449-9CB7-4DD8-964A-BC66F5AE7735}" type="parTrans" cxnId="{4289B3AF-FFFB-4C61-9A52-CF6C082C3FD1}">
      <dgm:prSet/>
      <dgm:spPr/>
      <dgm:t>
        <a:bodyPr/>
        <a:lstStyle/>
        <a:p>
          <a:endParaRPr lang="ru-RU"/>
        </a:p>
      </dgm:t>
    </dgm:pt>
    <dgm:pt modelId="{A3124B61-2F72-44DA-A017-53FFBE28036D}" type="sibTrans" cxnId="{4289B3AF-FFFB-4C61-9A52-CF6C082C3FD1}">
      <dgm:prSet/>
      <dgm:spPr/>
      <dgm:t>
        <a:bodyPr/>
        <a:lstStyle/>
        <a:p>
          <a:endParaRPr lang="ru-RU"/>
        </a:p>
      </dgm:t>
    </dgm:pt>
    <dgm:pt modelId="{7818744C-3DD7-4CEC-AFC0-AFA23B3B2B22}">
      <dgm:prSet custT="1"/>
      <dgm:spPr>
        <a:solidFill>
          <a:srgbClr val="BCDEDB"/>
        </a:solidFill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171 гр. – 40,7%</a:t>
          </a:r>
        </a:p>
        <a:p>
          <a:pPr>
            <a:spcAft>
              <a:spcPts val="0"/>
            </a:spcAft>
          </a:pPr>
          <a:r>
            <a:rPr lang="ru-RU" sz="1400" b="1" dirty="0" smtClean="0"/>
            <a:t>Куратор: </a:t>
          </a:r>
        </a:p>
        <a:p>
          <a:pPr>
            <a:spcAft>
              <a:spcPts val="0"/>
            </a:spcAft>
          </a:pPr>
          <a:r>
            <a:rPr lang="ru-RU" sz="1400" b="1" dirty="0" err="1" smtClean="0"/>
            <a:t>Шапоренко</a:t>
          </a:r>
          <a:r>
            <a:rPr lang="ru-RU" sz="1400" b="1" dirty="0" smtClean="0"/>
            <a:t> Д.Ю.</a:t>
          </a:r>
          <a:endParaRPr lang="ru-RU" sz="1400" dirty="0"/>
        </a:p>
      </dgm:t>
    </dgm:pt>
    <dgm:pt modelId="{0737194D-5B6E-40F9-87ED-A339B700BAA1}" type="parTrans" cxnId="{A5E5EC65-C8CD-469A-90A3-07A78430ECD5}">
      <dgm:prSet/>
      <dgm:spPr/>
      <dgm:t>
        <a:bodyPr/>
        <a:lstStyle/>
        <a:p>
          <a:endParaRPr lang="ru-RU"/>
        </a:p>
      </dgm:t>
    </dgm:pt>
    <dgm:pt modelId="{20ED93C5-68DE-4C5F-87BA-F476A4B58E9B}" type="sibTrans" cxnId="{A5E5EC65-C8CD-469A-90A3-07A78430ECD5}">
      <dgm:prSet/>
      <dgm:spPr/>
      <dgm:t>
        <a:bodyPr/>
        <a:lstStyle/>
        <a:p>
          <a:endParaRPr lang="ru-RU"/>
        </a:p>
      </dgm:t>
    </dgm:pt>
    <dgm:pt modelId="{9AA14033-CDED-4D61-B4D7-30D2AD7CAFB0}" type="pres">
      <dgm:prSet presAssocID="{75205E77-3D3A-4C06-B120-FBE306885A4C}" presName="Name0" presStyleCnt="0">
        <dgm:presLayoutVars>
          <dgm:dir/>
          <dgm:animLvl val="lvl"/>
          <dgm:resizeHandles val="exact"/>
        </dgm:presLayoutVars>
      </dgm:prSet>
      <dgm:spPr/>
    </dgm:pt>
    <dgm:pt modelId="{C1F084EA-ABBE-4142-B79E-F23B19A019E9}" type="pres">
      <dgm:prSet presAssocID="{C639EF17-DD0D-4BBE-84F4-A5A0488755A4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</dgm:pt>
    <dgm:pt modelId="{E278A50A-529C-4A48-8083-4092A2641A66}" type="pres">
      <dgm:prSet presAssocID="{C639EF17-DD0D-4BBE-84F4-A5A0488755A4}" presName="level" presStyleLbl="node1" presStyleIdx="0" presStyleCnt="4" custScaleY="65932" custLinFactNeighborX="-794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DAABD-5391-4A88-B920-974421DABDA0}" type="pres">
      <dgm:prSet presAssocID="{C639EF17-DD0D-4BBE-84F4-A5A0488755A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6F640-2194-437C-88D5-0338C382D5BC}" type="pres">
      <dgm:prSet presAssocID="{7818744C-3DD7-4CEC-AFC0-AFA23B3B2B22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</dgm:pt>
    <dgm:pt modelId="{86910712-0D5C-4C46-8C08-F0DB9667F58E}" type="pres">
      <dgm:prSet presAssocID="{7818744C-3DD7-4CEC-AFC0-AFA23B3B2B22}" presName="level" presStyleLbl="node1" presStyleIdx="1" presStyleCnt="4" custScaleY="6827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5F67F0-82DE-4A58-B9D5-93C2B5159B17}" type="pres">
      <dgm:prSet presAssocID="{7818744C-3DD7-4CEC-AFC0-AFA23B3B2B2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59582-DA19-4A8D-8A08-2B05D18E87D9}" type="pres">
      <dgm:prSet presAssocID="{67D8DB78-46C4-43CE-A046-420E2F1DC391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</dgm:pt>
    <dgm:pt modelId="{DE3A80B7-98A2-486E-82F2-D04A80D9389F}" type="pres">
      <dgm:prSet presAssocID="{67D8DB78-46C4-43CE-A046-420E2F1DC391}" presName="level" presStyleLbl="node1" presStyleIdx="2" presStyleCnt="4" custScaleY="797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F8941-CA81-4989-A370-C00486563A24}" type="pres">
      <dgm:prSet presAssocID="{67D8DB78-46C4-43CE-A046-420E2F1DC39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CD026-49B4-4678-A535-D658EEF6C02A}" type="pres">
      <dgm:prSet presAssocID="{4FDF4F86-6560-4FE2-ADA5-CBDA155A7D4B}" presName="Name8" presStyleCnt="0"/>
      <dgm:spPr>
        <a:scene3d>
          <a:camera prst="orthographicFront"/>
          <a:lightRig rig="threePt" dir="t"/>
        </a:scene3d>
        <a:sp3d>
          <a:bevelT w="114300" prst="artDeco"/>
        </a:sp3d>
      </dgm:spPr>
    </dgm:pt>
    <dgm:pt modelId="{5A7DDBA4-CB95-464F-A67C-1D5042DD9A67}" type="pres">
      <dgm:prSet presAssocID="{4FDF4F86-6560-4FE2-ADA5-CBDA155A7D4B}" presName="level" presStyleLbl="node1" presStyleIdx="3" presStyleCnt="4" custScaleY="1722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1C50E-0EF9-4306-9ABA-9786086899F2}" type="pres">
      <dgm:prSet presAssocID="{4FDF4F86-6560-4FE2-ADA5-CBDA155A7D4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866CF3-88E1-45EE-A877-04215E36A8AC}" type="presOf" srcId="{75205E77-3D3A-4C06-B120-FBE306885A4C}" destId="{9AA14033-CDED-4D61-B4D7-30D2AD7CAFB0}" srcOrd="0" destOrd="0" presId="urn:microsoft.com/office/officeart/2005/8/layout/pyramid3"/>
    <dgm:cxn modelId="{76AE3868-B69F-4D26-973D-083E2A3ADCB8}" type="presOf" srcId="{4FDF4F86-6560-4FE2-ADA5-CBDA155A7D4B}" destId="{5A7DDBA4-CB95-464F-A67C-1D5042DD9A67}" srcOrd="0" destOrd="0" presId="urn:microsoft.com/office/officeart/2005/8/layout/pyramid3"/>
    <dgm:cxn modelId="{6CD17E9E-EC80-49BD-B6DE-9EDB230CA4FF}" type="presOf" srcId="{C639EF17-DD0D-4BBE-84F4-A5A0488755A4}" destId="{986DAABD-5391-4A88-B920-974421DABDA0}" srcOrd="1" destOrd="0" presId="urn:microsoft.com/office/officeart/2005/8/layout/pyramid3"/>
    <dgm:cxn modelId="{57607B08-F7F7-4804-948E-03FFC4D708B2}" srcId="{75205E77-3D3A-4C06-B120-FBE306885A4C}" destId="{67D8DB78-46C4-43CE-A046-420E2F1DC391}" srcOrd="2" destOrd="0" parTransId="{6FAF8B09-D34F-4F81-80A0-5B95855B9057}" sibTransId="{59DBDBBC-E9F9-4F85-B9B4-C4FA1C7E8A3F}"/>
    <dgm:cxn modelId="{4289B3AF-FFFB-4C61-9A52-CF6C082C3FD1}" srcId="{75205E77-3D3A-4C06-B120-FBE306885A4C}" destId="{C639EF17-DD0D-4BBE-84F4-A5A0488755A4}" srcOrd="0" destOrd="0" parTransId="{31A15449-9CB7-4DD8-964A-BC66F5AE7735}" sibTransId="{A3124B61-2F72-44DA-A017-53FFBE28036D}"/>
    <dgm:cxn modelId="{AAAE5372-C761-47B5-BEBC-354331205F5C}" type="presOf" srcId="{67D8DB78-46C4-43CE-A046-420E2F1DC391}" destId="{C98F8941-CA81-4989-A370-C00486563A24}" srcOrd="1" destOrd="0" presId="urn:microsoft.com/office/officeart/2005/8/layout/pyramid3"/>
    <dgm:cxn modelId="{88BEF970-321D-45B7-9510-1B2F34194CC4}" type="presOf" srcId="{C639EF17-DD0D-4BBE-84F4-A5A0488755A4}" destId="{E278A50A-529C-4A48-8083-4092A2641A66}" srcOrd="0" destOrd="0" presId="urn:microsoft.com/office/officeart/2005/8/layout/pyramid3"/>
    <dgm:cxn modelId="{26D1794C-0CB8-43D4-8BE7-61AAB82976E8}" type="presOf" srcId="{7818744C-3DD7-4CEC-AFC0-AFA23B3B2B22}" destId="{4A5F67F0-82DE-4A58-B9D5-93C2B5159B17}" srcOrd="1" destOrd="0" presId="urn:microsoft.com/office/officeart/2005/8/layout/pyramid3"/>
    <dgm:cxn modelId="{31990C2C-1412-432E-A2EE-A7C717BD4FA8}" srcId="{75205E77-3D3A-4C06-B120-FBE306885A4C}" destId="{4FDF4F86-6560-4FE2-ADA5-CBDA155A7D4B}" srcOrd="3" destOrd="0" parTransId="{36D1DED9-E3EF-4A66-97F7-C6E8A5981206}" sibTransId="{CBBAC1D4-8FE6-44B1-8F2C-860DAC8DF544}"/>
    <dgm:cxn modelId="{1688CFD1-E4F4-4DED-9FA2-5067A73FFAF4}" type="presOf" srcId="{67D8DB78-46C4-43CE-A046-420E2F1DC391}" destId="{DE3A80B7-98A2-486E-82F2-D04A80D9389F}" srcOrd="0" destOrd="0" presId="urn:microsoft.com/office/officeart/2005/8/layout/pyramid3"/>
    <dgm:cxn modelId="{B98C6B8E-5E35-4BCB-B3F6-C049A98E229A}" type="presOf" srcId="{7818744C-3DD7-4CEC-AFC0-AFA23B3B2B22}" destId="{86910712-0D5C-4C46-8C08-F0DB9667F58E}" srcOrd="0" destOrd="0" presId="urn:microsoft.com/office/officeart/2005/8/layout/pyramid3"/>
    <dgm:cxn modelId="{A5E5EC65-C8CD-469A-90A3-07A78430ECD5}" srcId="{75205E77-3D3A-4C06-B120-FBE306885A4C}" destId="{7818744C-3DD7-4CEC-AFC0-AFA23B3B2B22}" srcOrd="1" destOrd="0" parTransId="{0737194D-5B6E-40F9-87ED-A339B700BAA1}" sibTransId="{20ED93C5-68DE-4C5F-87BA-F476A4B58E9B}"/>
    <dgm:cxn modelId="{FEEAA32D-DF60-4D3B-96F0-D55A768FA2EB}" type="presOf" srcId="{4FDF4F86-6560-4FE2-ADA5-CBDA155A7D4B}" destId="{72A1C50E-0EF9-4306-9ABA-9786086899F2}" srcOrd="1" destOrd="0" presId="urn:microsoft.com/office/officeart/2005/8/layout/pyramid3"/>
    <dgm:cxn modelId="{925C921A-CE37-4080-AA84-14FC15726A6C}" type="presParOf" srcId="{9AA14033-CDED-4D61-B4D7-30D2AD7CAFB0}" destId="{C1F084EA-ABBE-4142-B79E-F23B19A019E9}" srcOrd="0" destOrd="0" presId="urn:microsoft.com/office/officeart/2005/8/layout/pyramid3"/>
    <dgm:cxn modelId="{F70C2F5C-E411-425D-AD9E-C0D1B99CE31E}" type="presParOf" srcId="{C1F084EA-ABBE-4142-B79E-F23B19A019E9}" destId="{E278A50A-529C-4A48-8083-4092A2641A66}" srcOrd="0" destOrd="0" presId="urn:microsoft.com/office/officeart/2005/8/layout/pyramid3"/>
    <dgm:cxn modelId="{9BAB4BD5-231A-42E2-A08D-3249EF40A3A2}" type="presParOf" srcId="{C1F084EA-ABBE-4142-B79E-F23B19A019E9}" destId="{986DAABD-5391-4A88-B920-974421DABDA0}" srcOrd="1" destOrd="0" presId="urn:microsoft.com/office/officeart/2005/8/layout/pyramid3"/>
    <dgm:cxn modelId="{D4E11719-B1F9-45A2-A545-EA14D6D264A2}" type="presParOf" srcId="{9AA14033-CDED-4D61-B4D7-30D2AD7CAFB0}" destId="{D6C6F640-2194-437C-88D5-0338C382D5BC}" srcOrd="1" destOrd="0" presId="urn:microsoft.com/office/officeart/2005/8/layout/pyramid3"/>
    <dgm:cxn modelId="{13593659-1E93-4DE4-963A-16FEE086A6DD}" type="presParOf" srcId="{D6C6F640-2194-437C-88D5-0338C382D5BC}" destId="{86910712-0D5C-4C46-8C08-F0DB9667F58E}" srcOrd="0" destOrd="0" presId="urn:microsoft.com/office/officeart/2005/8/layout/pyramid3"/>
    <dgm:cxn modelId="{AEB2EE4B-81DB-4040-92C0-FDDEE221B268}" type="presParOf" srcId="{D6C6F640-2194-437C-88D5-0338C382D5BC}" destId="{4A5F67F0-82DE-4A58-B9D5-93C2B5159B17}" srcOrd="1" destOrd="0" presId="urn:microsoft.com/office/officeart/2005/8/layout/pyramid3"/>
    <dgm:cxn modelId="{911FED54-1B7F-4EF4-8728-280801A82E2B}" type="presParOf" srcId="{9AA14033-CDED-4D61-B4D7-30D2AD7CAFB0}" destId="{AB859582-DA19-4A8D-8A08-2B05D18E87D9}" srcOrd="2" destOrd="0" presId="urn:microsoft.com/office/officeart/2005/8/layout/pyramid3"/>
    <dgm:cxn modelId="{CF0493A5-B7D5-4293-AC4E-AD551D7ABC6C}" type="presParOf" srcId="{AB859582-DA19-4A8D-8A08-2B05D18E87D9}" destId="{DE3A80B7-98A2-486E-82F2-D04A80D9389F}" srcOrd="0" destOrd="0" presId="urn:microsoft.com/office/officeart/2005/8/layout/pyramid3"/>
    <dgm:cxn modelId="{609122FF-EE3A-46F4-B2E5-2C16C9172FD2}" type="presParOf" srcId="{AB859582-DA19-4A8D-8A08-2B05D18E87D9}" destId="{C98F8941-CA81-4989-A370-C00486563A24}" srcOrd="1" destOrd="0" presId="urn:microsoft.com/office/officeart/2005/8/layout/pyramid3"/>
    <dgm:cxn modelId="{1E781C81-18E7-4D96-A461-57ACC78B7337}" type="presParOf" srcId="{9AA14033-CDED-4D61-B4D7-30D2AD7CAFB0}" destId="{DF2CD026-49B4-4678-A535-D658EEF6C02A}" srcOrd="3" destOrd="0" presId="urn:microsoft.com/office/officeart/2005/8/layout/pyramid3"/>
    <dgm:cxn modelId="{7F05DE7E-B53C-4F15-8434-C2B067167420}" type="presParOf" srcId="{DF2CD026-49B4-4678-A535-D658EEF6C02A}" destId="{5A7DDBA4-CB95-464F-A67C-1D5042DD9A67}" srcOrd="0" destOrd="0" presId="urn:microsoft.com/office/officeart/2005/8/layout/pyramid3"/>
    <dgm:cxn modelId="{543EAA1B-C2D1-4DA3-969D-C7975E55C9C7}" type="presParOf" srcId="{DF2CD026-49B4-4678-A535-D658EEF6C02A}" destId="{72A1C50E-0EF9-4306-9ABA-9786086899F2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FDFC2B-C8F6-4D9B-9B8B-0667BA9763BB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C9D8E9-6AE8-42ED-83D5-65A736702C4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(Куратор: Булакова А.С.)</a:t>
          </a:r>
          <a:endParaRPr lang="ru-RU" sz="1800" dirty="0"/>
        </a:p>
      </dgm:t>
    </dgm:pt>
    <dgm:pt modelId="{87D2B700-4711-417A-8AAF-197FEA890DB0}" type="parTrans" cxnId="{4898A614-2D0C-4306-AA94-EE6F8D1271BD}">
      <dgm:prSet/>
      <dgm:spPr/>
      <dgm:t>
        <a:bodyPr/>
        <a:lstStyle/>
        <a:p>
          <a:endParaRPr lang="ru-RU"/>
        </a:p>
      </dgm:t>
    </dgm:pt>
    <dgm:pt modelId="{62F41ACE-70C8-4978-A598-84B5C4E936D7}" type="sibTrans" cxnId="{4898A614-2D0C-4306-AA94-EE6F8D1271BD}">
      <dgm:prSet/>
      <dgm:spPr/>
      <dgm:t>
        <a:bodyPr/>
        <a:lstStyle/>
        <a:p>
          <a:endParaRPr lang="ru-RU"/>
        </a:p>
      </dgm:t>
    </dgm:pt>
    <dgm:pt modelId="{2D777D3D-7095-444B-91A8-A8618C68B96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(Куратор: Расина Т.А.)</a:t>
          </a:r>
          <a:endParaRPr lang="ru-RU" sz="1800" dirty="0"/>
        </a:p>
      </dgm:t>
    </dgm:pt>
    <dgm:pt modelId="{22D5FB81-FF96-47F1-B0BF-79C63ECDA0D3}" type="parTrans" cxnId="{D115BB7B-3A12-4527-A653-5AC71D91209C}">
      <dgm:prSet/>
      <dgm:spPr/>
      <dgm:t>
        <a:bodyPr/>
        <a:lstStyle/>
        <a:p>
          <a:endParaRPr lang="ru-RU"/>
        </a:p>
      </dgm:t>
    </dgm:pt>
    <dgm:pt modelId="{99E81D8E-7FED-4E24-B92C-0EC5B5AC9047}" type="sibTrans" cxnId="{D115BB7B-3A12-4527-A653-5AC71D91209C}">
      <dgm:prSet/>
      <dgm:spPr/>
      <dgm:t>
        <a:bodyPr/>
        <a:lstStyle/>
        <a:p>
          <a:endParaRPr lang="ru-RU"/>
        </a:p>
      </dgm:t>
    </dgm:pt>
    <dgm:pt modelId="{D0999C1C-3BFE-41DD-ACD2-90195E72842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380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(Куратор: Смирнова И.В.)</a:t>
          </a:r>
          <a:endParaRPr lang="ru-RU" sz="1800" dirty="0"/>
        </a:p>
      </dgm:t>
    </dgm:pt>
    <dgm:pt modelId="{C6526710-2EC3-41DD-9A72-806824FEB298}" type="parTrans" cxnId="{34A72EFF-1F54-4B99-8598-9C0F08077842}">
      <dgm:prSet/>
      <dgm:spPr/>
      <dgm:t>
        <a:bodyPr/>
        <a:lstStyle/>
        <a:p>
          <a:endParaRPr lang="ru-RU"/>
        </a:p>
      </dgm:t>
    </dgm:pt>
    <dgm:pt modelId="{A43924F2-2AFB-4B6A-B019-84287C24C85A}" type="sibTrans" cxnId="{34A72EFF-1F54-4B99-8598-9C0F08077842}">
      <dgm:prSet/>
      <dgm:spPr/>
      <dgm:t>
        <a:bodyPr/>
        <a:lstStyle/>
        <a:p>
          <a:endParaRPr lang="ru-RU"/>
        </a:p>
      </dgm:t>
    </dgm:pt>
    <dgm:pt modelId="{CF5C8647-E5BC-43B9-AB15-455A4E03E820}">
      <dgm:prSet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377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(Куратор: Аристова С.Е.)</a:t>
          </a:r>
          <a:endParaRPr lang="ru-RU" sz="1800" dirty="0"/>
        </a:p>
      </dgm:t>
    </dgm:pt>
    <dgm:pt modelId="{05962D2B-92DE-4164-AB7E-039B3747A7A2}" type="parTrans" cxnId="{E46AE12E-07B3-4767-92ED-43601C383266}">
      <dgm:prSet/>
      <dgm:spPr/>
      <dgm:t>
        <a:bodyPr/>
        <a:lstStyle/>
        <a:p>
          <a:endParaRPr lang="ru-RU"/>
        </a:p>
      </dgm:t>
    </dgm:pt>
    <dgm:pt modelId="{0B8C1D84-8B4B-4379-8AC2-A20A55F1049D}" type="sibTrans" cxnId="{E46AE12E-07B3-4767-92ED-43601C383266}">
      <dgm:prSet/>
      <dgm:spPr/>
      <dgm:t>
        <a:bodyPr/>
        <a:lstStyle/>
        <a:p>
          <a:endParaRPr lang="ru-RU"/>
        </a:p>
      </dgm:t>
    </dgm:pt>
    <dgm:pt modelId="{E5CFCEBD-1217-4753-9C76-F3D6C1C10920}">
      <dgm:prSet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 </a:t>
          </a:r>
          <a:r>
            <a:rPr lang="ru-RU" sz="1800" b="1" dirty="0" smtClean="0"/>
            <a:t>(Куратор: Лебедева О.А.)</a:t>
          </a:r>
          <a:endParaRPr lang="ru-RU" sz="1800" dirty="0"/>
        </a:p>
      </dgm:t>
    </dgm:pt>
    <dgm:pt modelId="{703248FE-852E-45C1-A7D2-8FCBABC08415}" type="parTrans" cxnId="{D81E37A3-9477-4B97-B51A-05EA26F98081}">
      <dgm:prSet/>
      <dgm:spPr/>
      <dgm:t>
        <a:bodyPr/>
        <a:lstStyle/>
        <a:p>
          <a:endParaRPr lang="ru-RU"/>
        </a:p>
      </dgm:t>
    </dgm:pt>
    <dgm:pt modelId="{6BFBBD4E-6016-4CAF-9A2F-9D86DB9E603D}" type="sibTrans" cxnId="{D81E37A3-9477-4B97-B51A-05EA26F98081}">
      <dgm:prSet/>
      <dgm:spPr/>
      <dgm:t>
        <a:bodyPr/>
        <a:lstStyle/>
        <a:p>
          <a:endParaRPr lang="ru-RU"/>
        </a:p>
      </dgm:t>
    </dgm:pt>
    <dgm:pt modelId="{958B4AFB-3B96-43A3-8B21-8568383CFCA0}">
      <dgm:prSet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186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– </a:t>
          </a:r>
          <a:r>
            <a:rPr lang="ru-RU" sz="18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(Куратор: Булакова Е.Е.)</a:t>
          </a:r>
          <a:endParaRPr lang="ru-RU" sz="1800" dirty="0"/>
        </a:p>
      </dgm:t>
    </dgm:pt>
    <dgm:pt modelId="{35171616-E8C0-45B5-9AE3-CBA9959776AD}" type="parTrans" cxnId="{B2AE48EE-8E63-42D5-AA86-6C4E64454719}">
      <dgm:prSet/>
      <dgm:spPr/>
      <dgm:t>
        <a:bodyPr/>
        <a:lstStyle/>
        <a:p>
          <a:endParaRPr lang="ru-RU"/>
        </a:p>
      </dgm:t>
    </dgm:pt>
    <dgm:pt modelId="{7E737A2E-46CC-4EFD-980E-C28B3D4F1ECA}" type="sibTrans" cxnId="{B2AE48EE-8E63-42D5-AA86-6C4E64454719}">
      <dgm:prSet/>
      <dgm:spPr/>
      <dgm:t>
        <a:bodyPr/>
        <a:lstStyle/>
        <a:p>
          <a:endParaRPr lang="ru-RU"/>
        </a:p>
      </dgm:t>
    </dgm:pt>
    <dgm:pt modelId="{8D3B5DA9-6A03-45D8-BFC6-6A381AC7B6E1}" type="pres">
      <dgm:prSet presAssocID="{82FDFC2B-C8F6-4D9B-9B8B-0667BA9763BB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1755F670-7294-41D7-A7BE-6A2B8DF58CC6}" type="pres">
      <dgm:prSet presAssocID="{82FDFC2B-C8F6-4D9B-9B8B-0667BA9763BB}" presName="pyramid" presStyleLbl="node1" presStyleIdx="0" presStyleCnt="1"/>
      <dgm:spPr>
        <a:solidFill>
          <a:schemeClr val="accent2">
            <a:lumMod val="60000"/>
            <a:lumOff val="40000"/>
          </a:schemeClr>
        </a:solidFill>
      </dgm:spPr>
    </dgm:pt>
    <dgm:pt modelId="{069BD411-C8B0-474B-9C35-BED0E28AA524}" type="pres">
      <dgm:prSet presAssocID="{82FDFC2B-C8F6-4D9B-9B8B-0667BA9763BB}" presName="theList" presStyleCnt="0"/>
      <dgm:spPr/>
    </dgm:pt>
    <dgm:pt modelId="{46A97444-9C6F-4FDF-AEC4-A688C41EB783}" type="pres">
      <dgm:prSet presAssocID="{3DC9D8E9-6AE8-42ED-83D5-65A736702C46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2446D-E7BC-4476-92F8-0D54866F1980}" type="pres">
      <dgm:prSet presAssocID="{3DC9D8E9-6AE8-42ED-83D5-65A736702C46}" presName="aSpace" presStyleCnt="0"/>
      <dgm:spPr/>
    </dgm:pt>
    <dgm:pt modelId="{DD84EE5C-299D-446F-96A8-C7E52096A17C}" type="pres">
      <dgm:prSet presAssocID="{CF5C8647-E5BC-43B9-AB15-455A4E03E820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0CA10-2130-49B6-AF56-A34486C3F7D8}" type="pres">
      <dgm:prSet presAssocID="{CF5C8647-E5BC-43B9-AB15-455A4E03E820}" presName="aSpace" presStyleCnt="0"/>
      <dgm:spPr/>
    </dgm:pt>
    <dgm:pt modelId="{AD9522B8-0374-4EE7-950C-7943B21EB4CE}" type="pres">
      <dgm:prSet presAssocID="{E5CFCEBD-1217-4753-9C76-F3D6C1C10920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7B55C-FF02-4B66-985B-736E8988E30A}" type="pres">
      <dgm:prSet presAssocID="{E5CFCEBD-1217-4753-9C76-F3D6C1C10920}" presName="aSpace" presStyleCnt="0"/>
      <dgm:spPr/>
    </dgm:pt>
    <dgm:pt modelId="{95F1A166-0B55-4BE5-BD34-6CCE66FA47CC}" type="pres">
      <dgm:prSet presAssocID="{2D777D3D-7095-444B-91A8-A8618C68B96F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F0AE1-D5D0-49D0-B2F3-1D30235A361F}" type="pres">
      <dgm:prSet presAssocID="{2D777D3D-7095-444B-91A8-A8618C68B96F}" presName="aSpace" presStyleCnt="0"/>
      <dgm:spPr/>
    </dgm:pt>
    <dgm:pt modelId="{DD7281DD-015B-4FDA-BC93-410D51357738}" type="pres">
      <dgm:prSet presAssocID="{D0999C1C-3BFE-41DD-ACD2-90195E728425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55781-9C0B-4319-BC94-E78CC7E286EC}" type="pres">
      <dgm:prSet presAssocID="{D0999C1C-3BFE-41DD-ACD2-90195E728425}" presName="aSpace" presStyleCnt="0"/>
      <dgm:spPr/>
    </dgm:pt>
    <dgm:pt modelId="{57A033AC-8E0C-4540-BE49-0399EC847B4A}" type="pres">
      <dgm:prSet presAssocID="{958B4AFB-3B96-43A3-8B21-8568383CFCA0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5363D0-943B-496B-B689-69B655923764}" type="pres">
      <dgm:prSet presAssocID="{958B4AFB-3B96-43A3-8B21-8568383CFCA0}" presName="aSpace" presStyleCnt="0"/>
      <dgm:spPr/>
    </dgm:pt>
  </dgm:ptLst>
  <dgm:cxnLst>
    <dgm:cxn modelId="{E46AE12E-07B3-4767-92ED-43601C383266}" srcId="{82FDFC2B-C8F6-4D9B-9B8B-0667BA9763BB}" destId="{CF5C8647-E5BC-43B9-AB15-455A4E03E820}" srcOrd="1" destOrd="0" parTransId="{05962D2B-92DE-4164-AB7E-039B3747A7A2}" sibTransId="{0B8C1D84-8B4B-4379-8AC2-A20A55F1049D}"/>
    <dgm:cxn modelId="{CFB7F350-A966-4F2D-B072-0CA0F56DC253}" type="presOf" srcId="{D0999C1C-3BFE-41DD-ACD2-90195E728425}" destId="{DD7281DD-015B-4FDA-BC93-410D51357738}" srcOrd="0" destOrd="0" presId="urn:microsoft.com/office/officeart/2005/8/layout/pyramid2"/>
    <dgm:cxn modelId="{D115BB7B-3A12-4527-A653-5AC71D91209C}" srcId="{82FDFC2B-C8F6-4D9B-9B8B-0667BA9763BB}" destId="{2D777D3D-7095-444B-91A8-A8618C68B96F}" srcOrd="3" destOrd="0" parTransId="{22D5FB81-FF96-47F1-B0BF-79C63ECDA0D3}" sibTransId="{99E81D8E-7FED-4E24-B92C-0EC5B5AC9047}"/>
    <dgm:cxn modelId="{B2AE48EE-8E63-42D5-AA86-6C4E64454719}" srcId="{82FDFC2B-C8F6-4D9B-9B8B-0667BA9763BB}" destId="{958B4AFB-3B96-43A3-8B21-8568383CFCA0}" srcOrd="5" destOrd="0" parTransId="{35171616-E8C0-45B5-9AE3-CBA9959776AD}" sibTransId="{7E737A2E-46CC-4EFD-980E-C28B3D4F1ECA}"/>
    <dgm:cxn modelId="{511D10C0-F677-4806-9B3B-856DC7B4C5EB}" type="presOf" srcId="{CF5C8647-E5BC-43B9-AB15-455A4E03E820}" destId="{DD84EE5C-299D-446F-96A8-C7E52096A17C}" srcOrd="0" destOrd="0" presId="urn:microsoft.com/office/officeart/2005/8/layout/pyramid2"/>
    <dgm:cxn modelId="{4898A614-2D0C-4306-AA94-EE6F8D1271BD}" srcId="{82FDFC2B-C8F6-4D9B-9B8B-0667BA9763BB}" destId="{3DC9D8E9-6AE8-42ED-83D5-65A736702C46}" srcOrd="0" destOrd="0" parTransId="{87D2B700-4711-417A-8AAF-197FEA890DB0}" sibTransId="{62F41ACE-70C8-4978-A598-84B5C4E936D7}"/>
    <dgm:cxn modelId="{F4E404A6-FB83-4F22-9460-22EF107EDE8A}" type="presOf" srcId="{3DC9D8E9-6AE8-42ED-83D5-65A736702C46}" destId="{46A97444-9C6F-4FDF-AEC4-A688C41EB783}" srcOrd="0" destOrd="0" presId="urn:microsoft.com/office/officeart/2005/8/layout/pyramid2"/>
    <dgm:cxn modelId="{227147A2-4A38-4C36-8358-558AC80C5B13}" type="presOf" srcId="{958B4AFB-3B96-43A3-8B21-8568383CFCA0}" destId="{57A033AC-8E0C-4540-BE49-0399EC847B4A}" srcOrd="0" destOrd="0" presId="urn:microsoft.com/office/officeart/2005/8/layout/pyramid2"/>
    <dgm:cxn modelId="{34A72EFF-1F54-4B99-8598-9C0F08077842}" srcId="{82FDFC2B-C8F6-4D9B-9B8B-0667BA9763BB}" destId="{D0999C1C-3BFE-41DD-ACD2-90195E728425}" srcOrd="4" destOrd="0" parTransId="{C6526710-2EC3-41DD-9A72-806824FEB298}" sibTransId="{A43924F2-2AFB-4B6A-B019-84287C24C85A}"/>
    <dgm:cxn modelId="{018A96DE-6CAD-4257-88DA-5C065583E7AB}" type="presOf" srcId="{82FDFC2B-C8F6-4D9B-9B8B-0667BA9763BB}" destId="{8D3B5DA9-6A03-45D8-BFC6-6A381AC7B6E1}" srcOrd="0" destOrd="0" presId="urn:microsoft.com/office/officeart/2005/8/layout/pyramid2"/>
    <dgm:cxn modelId="{D81E37A3-9477-4B97-B51A-05EA26F98081}" srcId="{82FDFC2B-C8F6-4D9B-9B8B-0667BA9763BB}" destId="{E5CFCEBD-1217-4753-9C76-F3D6C1C10920}" srcOrd="2" destOrd="0" parTransId="{703248FE-852E-45C1-A7D2-8FCBABC08415}" sibTransId="{6BFBBD4E-6016-4CAF-9A2F-9D86DB9E603D}"/>
    <dgm:cxn modelId="{5155BB4A-1EFA-4DAA-828B-F326B9F5C706}" type="presOf" srcId="{2D777D3D-7095-444B-91A8-A8618C68B96F}" destId="{95F1A166-0B55-4BE5-BD34-6CCE66FA47CC}" srcOrd="0" destOrd="0" presId="urn:microsoft.com/office/officeart/2005/8/layout/pyramid2"/>
    <dgm:cxn modelId="{C236C736-7F6D-46FA-98F7-31B74B86EEBA}" type="presOf" srcId="{E5CFCEBD-1217-4753-9C76-F3D6C1C10920}" destId="{AD9522B8-0374-4EE7-950C-7943B21EB4CE}" srcOrd="0" destOrd="0" presId="urn:microsoft.com/office/officeart/2005/8/layout/pyramid2"/>
    <dgm:cxn modelId="{58F51FC9-A0B2-4216-BA5A-9B980EB3F660}" type="presParOf" srcId="{8D3B5DA9-6A03-45D8-BFC6-6A381AC7B6E1}" destId="{1755F670-7294-41D7-A7BE-6A2B8DF58CC6}" srcOrd="0" destOrd="0" presId="urn:microsoft.com/office/officeart/2005/8/layout/pyramid2"/>
    <dgm:cxn modelId="{72F92FBA-1678-4331-A223-76E4CA09CA0C}" type="presParOf" srcId="{8D3B5DA9-6A03-45D8-BFC6-6A381AC7B6E1}" destId="{069BD411-C8B0-474B-9C35-BED0E28AA524}" srcOrd="1" destOrd="0" presId="urn:microsoft.com/office/officeart/2005/8/layout/pyramid2"/>
    <dgm:cxn modelId="{860B67E1-CD2D-41A6-9DD8-F3D23BA594D2}" type="presParOf" srcId="{069BD411-C8B0-474B-9C35-BED0E28AA524}" destId="{46A97444-9C6F-4FDF-AEC4-A688C41EB783}" srcOrd="0" destOrd="0" presId="urn:microsoft.com/office/officeart/2005/8/layout/pyramid2"/>
    <dgm:cxn modelId="{5EB8BA43-1079-4E23-B547-DB713080406B}" type="presParOf" srcId="{069BD411-C8B0-474B-9C35-BED0E28AA524}" destId="{5342446D-E7BC-4476-92F8-0D54866F1980}" srcOrd="1" destOrd="0" presId="urn:microsoft.com/office/officeart/2005/8/layout/pyramid2"/>
    <dgm:cxn modelId="{45F6AE96-E1F9-41E0-95D6-7B6D514C46ED}" type="presParOf" srcId="{069BD411-C8B0-474B-9C35-BED0E28AA524}" destId="{DD84EE5C-299D-446F-96A8-C7E52096A17C}" srcOrd="2" destOrd="0" presId="urn:microsoft.com/office/officeart/2005/8/layout/pyramid2"/>
    <dgm:cxn modelId="{C9903E99-9A4F-4A82-83D2-E5625D3677D8}" type="presParOf" srcId="{069BD411-C8B0-474B-9C35-BED0E28AA524}" destId="{8740CA10-2130-49B6-AF56-A34486C3F7D8}" srcOrd="3" destOrd="0" presId="urn:microsoft.com/office/officeart/2005/8/layout/pyramid2"/>
    <dgm:cxn modelId="{4844E05F-0807-499A-97B5-178880F34667}" type="presParOf" srcId="{069BD411-C8B0-474B-9C35-BED0E28AA524}" destId="{AD9522B8-0374-4EE7-950C-7943B21EB4CE}" srcOrd="4" destOrd="0" presId="urn:microsoft.com/office/officeart/2005/8/layout/pyramid2"/>
    <dgm:cxn modelId="{B76D0D62-092B-4790-BC1B-50255915CE56}" type="presParOf" srcId="{069BD411-C8B0-474B-9C35-BED0E28AA524}" destId="{D1D7B55C-FF02-4B66-985B-736E8988E30A}" srcOrd="5" destOrd="0" presId="urn:microsoft.com/office/officeart/2005/8/layout/pyramid2"/>
    <dgm:cxn modelId="{4DEC7A76-5073-406A-9A50-1AB0352ABCCC}" type="presParOf" srcId="{069BD411-C8B0-474B-9C35-BED0E28AA524}" destId="{95F1A166-0B55-4BE5-BD34-6CCE66FA47CC}" srcOrd="6" destOrd="0" presId="urn:microsoft.com/office/officeart/2005/8/layout/pyramid2"/>
    <dgm:cxn modelId="{96617A08-BFE7-4E93-ACAC-A5807F6708F1}" type="presParOf" srcId="{069BD411-C8B0-474B-9C35-BED0E28AA524}" destId="{E36F0AE1-D5D0-49D0-B2F3-1D30235A361F}" srcOrd="7" destOrd="0" presId="urn:microsoft.com/office/officeart/2005/8/layout/pyramid2"/>
    <dgm:cxn modelId="{112A9C2B-EA6B-4ADB-863C-0967DE90D4E0}" type="presParOf" srcId="{069BD411-C8B0-474B-9C35-BED0E28AA524}" destId="{DD7281DD-015B-4FDA-BC93-410D51357738}" srcOrd="8" destOrd="0" presId="urn:microsoft.com/office/officeart/2005/8/layout/pyramid2"/>
    <dgm:cxn modelId="{084DBEB0-886F-4BBC-8100-30B5936F08F1}" type="presParOf" srcId="{069BD411-C8B0-474B-9C35-BED0E28AA524}" destId="{4FD55781-9C0B-4319-BC94-E78CC7E286EC}" srcOrd="9" destOrd="0" presId="urn:microsoft.com/office/officeart/2005/8/layout/pyramid2"/>
    <dgm:cxn modelId="{04D828AF-4E1C-4033-ADBF-C7B9C80C19F8}" type="presParOf" srcId="{069BD411-C8B0-474B-9C35-BED0E28AA524}" destId="{57A033AC-8E0C-4540-BE49-0399EC847B4A}" srcOrd="10" destOrd="0" presId="urn:microsoft.com/office/officeart/2005/8/layout/pyramid2"/>
    <dgm:cxn modelId="{91EF2E27-B9B9-45E7-8626-2D8285C34381}" type="presParOf" srcId="{069BD411-C8B0-474B-9C35-BED0E28AA524}" destId="{E65363D0-943B-496B-B689-69B655923764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FDFC2B-C8F6-4D9B-9B8B-0667BA9763BB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C9D8E9-6AE8-42ED-83D5-65A736702C46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(Куратор: Булакова А.С.)</a:t>
          </a:r>
          <a:endParaRPr lang="ru-RU" sz="1600" dirty="0"/>
        </a:p>
      </dgm:t>
    </dgm:pt>
    <dgm:pt modelId="{87D2B700-4711-417A-8AAF-197FEA890DB0}" type="parTrans" cxnId="{4898A614-2D0C-4306-AA94-EE6F8D1271BD}">
      <dgm:prSet/>
      <dgm:spPr/>
      <dgm:t>
        <a:bodyPr/>
        <a:lstStyle/>
        <a:p>
          <a:endParaRPr lang="ru-RU"/>
        </a:p>
      </dgm:t>
    </dgm:pt>
    <dgm:pt modelId="{62F41ACE-70C8-4978-A598-84B5C4E936D7}" type="sibTrans" cxnId="{4898A614-2D0C-4306-AA94-EE6F8D1271BD}">
      <dgm:prSet/>
      <dgm:spPr/>
      <dgm:t>
        <a:bodyPr/>
        <a:lstStyle/>
        <a:p>
          <a:endParaRPr lang="ru-RU"/>
        </a:p>
      </dgm:t>
    </dgm:pt>
    <dgm:pt modelId="{2D777D3D-7095-444B-91A8-A8618C68B96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116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(Куратор: </a:t>
          </a:r>
          <a:r>
            <a:rPr lang="ru-RU" sz="1600" b="1" dirty="0" err="1" smtClean="0"/>
            <a:t>Корочкина</a:t>
          </a:r>
          <a:r>
            <a:rPr lang="ru-RU" sz="1600" b="1" dirty="0" smtClean="0"/>
            <a:t> С.А.)</a:t>
          </a:r>
          <a:endParaRPr lang="ru-RU" sz="1600" dirty="0"/>
        </a:p>
      </dgm:t>
    </dgm:pt>
    <dgm:pt modelId="{22D5FB81-FF96-47F1-B0BF-79C63ECDA0D3}" type="parTrans" cxnId="{D115BB7B-3A12-4527-A653-5AC71D91209C}">
      <dgm:prSet/>
      <dgm:spPr/>
      <dgm:t>
        <a:bodyPr/>
        <a:lstStyle/>
        <a:p>
          <a:endParaRPr lang="ru-RU"/>
        </a:p>
      </dgm:t>
    </dgm:pt>
    <dgm:pt modelId="{99E81D8E-7FED-4E24-B92C-0EC5B5AC9047}" type="sibTrans" cxnId="{D115BB7B-3A12-4527-A653-5AC71D91209C}">
      <dgm:prSet/>
      <dgm:spPr/>
      <dgm:t>
        <a:bodyPr/>
        <a:lstStyle/>
        <a:p>
          <a:endParaRPr lang="ru-RU"/>
        </a:p>
      </dgm:t>
    </dgm:pt>
    <dgm:pt modelId="{CF5C8647-E5BC-43B9-AB15-455A4E03E820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(Куратор: Лебедева О.А.)</a:t>
          </a:r>
          <a:endParaRPr lang="ru-RU" sz="1600" dirty="0"/>
        </a:p>
      </dgm:t>
    </dgm:pt>
    <dgm:pt modelId="{05962D2B-92DE-4164-AB7E-039B3747A7A2}" type="parTrans" cxnId="{E46AE12E-07B3-4767-92ED-43601C383266}">
      <dgm:prSet/>
      <dgm:spPr/>
      <dgm:t>
        <a:bodyPr/>
        <a:lstStyle/>
        <a:p>
          <a:endParaRPr lang="ru-RU"/>
        </a:p>
      </dgm:t>
    </dgm:pt>
    <dgm:pt modelId="{0B8C1D84-8B4B-4379-8AC2-A20A55F1049D}" type="sibTrans" cxnId="{E46AE12E-07B3-4767-92ED-43601C383266}">
      <dgm:prSet/>
      <dgm:spPr/>
      <dgm:t>
        <a:bodyPr/>
        <a:lstStyle/>
        <a:p>
          <a:endParaRPr lang="ru-RU"/>
        </a:p>
      </dgm:t>
    </dgm:pt>
    <dgm:pt modelId="{E5CFCEBD-1217-4753-9C76-F3D6C1C10920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380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(Куратор: Смирнова И.В.)</a:t>
          </a:r>
          <a:endParaRPr lang="ru-RU" sz="1600" dirty="0"/>
        </a:p>
      </dgm:t>
    </dgm:pt>
    <dgm:pt modelId="{703248FE-852E-45C1-A7D2-8FCBABC08415}" type="parTrans" cxnId="{D81E37A3-9477-4B97-B51A-05EA26F98081}">
      <dgm:prSet/>
      <dgm:spPr/>
      <dgm:t>
        <a:bodyPr/>
        <a:lstStyle/>
        <a:p>
          <a:endParaRPr lang="ru-RU"/>
        </a:p>
      </dgm:t>
    </dgm:pt>
    <dgm:pt modelId="{6BFBBD4E-6016-4CAF-9A2F-9D86DB9E603D}" type="sibTrans" cxnId="{D81E37A3-9477-4B97-B51A-05EA26F98081}">
      <dgm:prSet/>
      <dgm:spPr/>
      <dgm:t>
        <a:bodyPr/>
        <a:lstStyle/>
        <a:p>
          <a:endParaRPr lang="ru-RU"/>
        </a:p>
      </dgm:t>
    </dgm:pt>
    <dgm:pt modelId="{34F5B0C5-1F00-4A83-9A0C-84FDC8B8AFBB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135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(Куратор: Андреева С.Л.)</a:t>
          </a:r>
          <a:endParaRPr lang="ru-RU" sz="1600" dirty="0"/>
        </a:p>
      </dgm:t>
    </dgm:pt>
    <dgm:pt modelId="{41BE9FCA-E8C6-4215-BBE8-58B71F17E676}" type="parTrans" cxnId="{102F5F4E-C51A-4E47-9885-77EAE16A5DC2}">
      <dgm:prSet/>
      <dgm:spPr/>
      <dgm:t>
        <a:bodyPr/>
        <a:lstStyle/>
        <a:p>
          <a:endParaRPr lang="ru-RU"/>
        </a:p>
      </dgm:t>
    </dgm:pt>
    <dgm:pt modelId="{033C6554-6756-44DB-8A20-C65F020724E5}" type="sibTrans" cxnId="{102F5F4E-C51A-4E47-9885-77EAE16A5DC2}">
      <dgm:prSet/>
      <dgm:spPr/>
      <dgm:t>
        <a:bodyPr/>
        <a:lstStyle/>
        <a:p>
          <a:endParaRPr lang="ru-RU"/>
        </a:p>
      </dgm:t>
    </dgm:pt>
    <dgm:pt modelId="{6290822F-2620-4849-A8CA-5FA9839AC33C}">
      <dgm:prSet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365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– </a:t>
          </a:r>
          <a:r>
            <a:rPr lang="ru-RU" sz="1600" b="1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dirty="0" smtClean="0"/>
            <a:t>(Куратор: Расина Т.А.)</a:t>
          </a:r>
          <a:endParaRPr lang="ru-RU" sz="1600" dirty="0"/>
        </a:p>
      </dgm:t>
    </dgm:pt>
    <dgm:pt modelId="{BB028E4D-8887-4B80-B7CD-130709F4F286}" type="parTrans" cxnId="{BBBE5E18-4690-4DE8-98F5-967B65063352}">
      <dgm:prSet/>
      <dgm:spPr/>
      <dgm:t>
        <a:bodyPr/>
        <a:lstStyle/>
        <a:p>
          <a:endParaRPr lang="ru-RU"/>
        </a:p>
      </dgm:t>
    </dgm:pt>
    <dgm:pt modelId="{308D4632-92AC-4CCA-873C-5666BA62ECEF}" type="sibTrans" cxnId="{BBBE5E18-4690-4DE8-98F5-967B65063352}">
      <dgm:prSet/>
      <dgm:spPr/>
      <dgm:t>
        <a:bodyPr/>
        <a:lstStyle/>
        <a:p>
          <a:endParaRPr lang="ru-RU"/>
        </a:p>
      </dgm:t>
    </dgm:pt>
    <dgm:pt modelId="{8D3B5DA9-6A03-45D8-BFC6-6A381AC7B6E1}" type="pres">
      <dgm:prSet presAssocID="{82FDFC2B-C8F6-4D9B-9B8B-0667BA9763BB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1755F670-7294-41D7-A7BE-6A2B8DF58CC6}" type="pres">
      <dgm:prSet presAssocID="{82FDFC2B-C8F6-4D9B-9B8B-0667BA9763BB}" presName="pyramid" presStyleLbl="node1" presStyleIdx="0" presStyleCnt="1"/>
      <dgm:spPr>
        <a:solidFill>
          <a:srgbClr val="7FBFB9"/>
        </a:solidFill>
      </dgm:spPr>
    </dgm:pt>
    <dgm:pt modelId="{069BD411-C8B0-474B-9C35-BED0E28AA524}" type="pres">
      <dgm:prSet presAssocID="{82FDFC2B-C8F6-4D9B-9B8B-0667BA9763BB}" presName="theList" presStyleCnt="0"/>
      <dgm:spPr/>
    </dgm:pt>
    <dgm:pt modelId="{46A97444-9C6F-4FDF-AEC4-A688C41EB783}" type="pres">
      <dgm:prSet presAssocID="{3DC9D8E9-6AE8-42ED-83D5-65A736702C46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2446D-E7BC-4476-92F8-0D54866F1980}" type="pres">
      <dgm:prSet presAssocID="{3DC9D8E9-6AE8-42ED-83D5-65A736702C46}" presName="aSpace" presStyleCnt="0"/>
      <dgm:spPr/>
    </dgm:pt>
    <dgm:pt modelId="{DD84EE5C-299D-446F-96A8-C7E52096A17C}" type="pres">
      <dgm:prSet presAssocID="{CF5C8647-E5BC-43B9-AB15-455A4E03E820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0CA10-2130-49B6-AF56-A34486C3F7D8}" type="pres">
      <dgm:prSet presAssocID="{CF5C8647-E5BC-43B9-AB15-455A4E03E820}" presName="aSpace" presStyleCnt="0"/>
      <dgm:spPr/>
    </dgm:pt>
    <dgm:pt modelId="{AD9522B8-0374-4EE7-950C-7943B21EB4CE}" type="pres">
      <dgm:prSet presAssocID="{E5CFCEBD-1217-4753-9C76-F3D6C1C10920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7B55C-FF02-4B66-985B-736E8988E30A}" type="pres">
      <dgm:prSet presAssocID="{E5CFCEBD-1217-4753-9C76-F3D6C1C10920}" presName="aSpace" presStyleCnt="0"/>
      <dgm:spPr/>
    </dgm:pt>
    <dgm:pt modelId="{95F1A166-0B55-4BE5-BD34-6CCE66FA47CC}" type="pres">
      <dgm:prSet presAssocID="{2D777D3D-7095-444B-91A8-A8618C68B96F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F0AE1-D5D0-49D0-B2F3-1D30235A361F}" type="pres">
      <dgm:prSet presAssocID="{2D777D3D-7095-444B-91A8-A8618C68B96F}" presName="aSpace" presStyleCnt="0"/>
      <dgm:spPr/>
    </dgm:pt>
    <dgm:pt modelId="{F06742FA-5349-45B8-8FCA-CFAECB7BFB1B}" type="pres">
      <dgm:prSet presAssocID="{34F5B0C5-1F00-4A83-9A0C-84FDC8B8AFBB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EA789-C5E9-4DFD-A4C9-FDE1F2CD8197}" type="pres">
      <dgm:prSet presAssocID="{34F5B0C5-1F00-4A83-9A0C-84FDC8B8AFBB}" presName="aSpace" presStyleCnt="0"/>
      <dgm:spPr/>
    </dgm:pt>
    <dgm:pt modelId="{269A74D5-7AAD-4190-9633-EB9DCEFF6025}" type="pres">
      <dgm:prSet presAssocID="{6290822F-2620-4849-A8CA-5FA9839AC33C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D9901-B716-4515-A519-0977F29F0FE9}" type="pres">
      <dgm:prSet presAssocID="{6290822F-2620-4849-A8CA-5FA9839AC33C}" presName="aSpace" presStyleCnt="0"/>
      <dgm:spPr/>
    </dgm:pt>
  </dgm:ptLst>
  <dgm:cxnLst>
    <dgm:cxn modelId="{E46AE12E-07B3-4767-92ED-43601C383266}" srcId="{82FDFC2B-C8F6-4D9B-9B8B-0667BA9763BB}" destId="{CF5C8647-E5BC-43B9-AB15-455A4E03E820}" srcOrd="1" destOrd="0" parTransId="{05962D2B-92DE-4164-AB7E-039B3747A7A2}" sibTransId="{0B8C1D84-8B4B-4379-8AC2-A20A55F1049D}"/>
    <dgm:cxn modelId="{BBBE5E18-4690-4DE8-98F5-967B65063352}" srcId="{82FDFC2B-C8F6-4D9B-9B8B-0667BA9763BB}" destId="{6290822F-2620-4849-A8CA-5FA9839AC33C}" srcOrd="5" destOrd="0" parTransId="{BB028E4D-8887-4B80-B7CD-130709F4F286}" sibTransId="{308D4632-92AC-4CCA-873C-5666BA62ECEF}"/>
    <dgm:cxn modelId="{D115BB7B-3A12-4527-A653-5AC71D91209C}" srcId="{82FDFC2B-C8F6-4D9B-9B8B-0667BA9763BB}" destId="{2D777D3D-7095-444B-91A8-A8618C68B96F}" srcOrd="3" destOrd="0" parTransId="{22D5FB81-FF96-47F1-B0BF-79C63ECDA0D3}" sibTransId="{99E81D8E-7FED-4E24-B92C-0EC5B5AC9047}"/>
    <dgm:cxn modelId="{2D03395D-CD03-4AA7-AE19-0AE2FD3392B7}" type="presOf" srcId="{3DC9D8E9-6AE8-42ED-83D5-65A736702C46}" destId="{46A97444-9C6F-4FDF-AEC4-A688C41EB783}" srcOrd="0" destOrd="0" presId="urn:microsoft.com/office/officeart/2005/8/layout/pyramid2"/>
    <dgm:cxn modelId="{2EBDFC08-071D-47E7-9D3A-1071968A50F3}" type="presOf" srcId="{82FDFC2B-C8F6-4D9B-9B8B-0667BA9763BB}" destId="{8D3B5DA9-6A03-45D8-BFC6-6A381AC7B6E1}" srcOrd="0" destOrd="0" presId="urn:microsoft.com/office/officeart/2005/8/layout/pyramid2"/>
    <dgm:cxn modelId="{4898A614-2D0C-4306-AA94-EE6F8D1271BD}" srcId="{82FDFC2B-C8F6-4D9B-9B8B-0667BA9763BB}" destId="{3DC9D8E9-6AE8-42ED-83D5-65A736702C46}" srcOrd="0" destOrd="0" parTransId="{87D2B700-4711-417A-8AAF-197FEA890DB0}" sibTransId="{62F41ACE-70C8-4978-A598-84B5C4E936D7}"/>
    <dgm:cxn modelId="{7B37E0A1-D8AD-47FE-8139-29F21F433D68}" type="presOf" srcId="{2D777D3D-7095-444B-91A8-A8618C68B96F}" destId="{95F1A166-0B55-4BE5-BD34-6CCE66FA47CC}" srcOrd="0" destOrd="0" presId="urn:microsoft.com/office/officeart/2005/8/layout/pyramid2"/>
    <dgm:cxn modelId="{A0E4F74A-5F25-459B-9739-076CD2E410E7}" type="presOf" srcId="{E5CFCEBD-1217-4753-9C76-F3D6C1C10920}" destId="{AD9522B8-0374-4EE7-950C-7943B21EB4CE}" srcOrd="0" destOrd="0" presId="urn:microsoft.com/office/officeart/2005/8/layout/pyramid2"/>
    <dgm:cxn modelId="{5E4D621D-7D91-48FC-A8CF-110C4B3436C4}" type="presOf" srcId="{6290822F-2620-4849-A8CA-5FA9839AC33C}" destId="{269A74D5-7AAD-4190-9633-EB9DCEFF6025}" srcOrd="0" destOrd="0" presId="urn:microsoft.com/office/officeart/2005/8/layout/pyramid2"/>
    <dgm:cxn modelId="{102F5F4E-C51A-4E47-9885-77EAE16A5DC2}" srcId="{82FDFC2B-C8F6-4D9B-9B8B-0667BA9763BB}" destId="{34F5B0C5-1F00-4A83-9A0C-84FDC8B8AFBB}" srcOrd="4" destOrd="0" parTransId="{41BE9FCA-E8C6-4215-BBE8-58B71F17E676}" sibTransId="{033C6554-6756-44DB-8A20-C65F020724E5}"/>
    <dgm:cxn modelId="{D81E37A3-9477-4B97-B51A-05EA26F98081}" srcId="{82FDFC2B-C8F6-4D9B-9B8B-0667BA9763BB}" destId="{E5CFCEBD-1217-4753-9C76-F3D6C1C10920}" srcOrd="2" destOrd="0" parTransId="{703248FE-852E-45C1-A7D2-8FCBABC08415}" sibTransId="{6BFBBD4E-6016-4CAF-9A2F-9D86DB9E603D}"/>
    <dgm:cxn modelId="{67EC56B1-39D8-487F-87ED-F29329E9C330}" type="presOf" srcId="{34F5B0C5-1F00-4A83-9A0C-84FDC8B8AFBB}" destId="{F06742FA-5349-45B8-8FCA-CFAECB7BFB1B}" srcOrd="0" destOrd="0" presId="urn:microsoft.com/office/officeart/2005/8/layout/pyramid2"/>
    <dgm:cxn modelId="{CCB5BBCD-7FFC-42BC-8F54-6DAB27EB4A6C}" type="presOf" srcId="{CF5C8647-E5BC-43B9-AB15-455A4E03E820}" destId="{DD84EE5C-299D-446F-96A8-C7E52096A17C}" srcOrd="0" destOrd="0" presId="urn:microsoft.com/office/officeart/2005/8/layout/pyramid2"/>
    <dgm:cxn modelId="{A3987EC8-CA38-4279-934C-65DBC9486A35}" type="presParOf" srcId="{8D3B5DA9-6A03-45D8-BFC6-6A381AC7B6E1}" destId="{1755F670-7294-41D7-A7BE-6A2B8DF58CC6}" srcOrd="0" destOrd="0" presId="urn:microsoft.com/office/officeart/2005/8/layout/pyramid2"/>
    <dgm:cxn modelId="{5420AE36-2F7B-4F04-B90B-D2108CE2FC65}" type="presParOf" srcId="{8D3B5DA9-6A03-45D8-BFC6-6A381AC7B6E1}" destId="{069BD411-C8B0-474B-9C35-BED0E28AA524}" srcOrd="1" destOrd="0" presId="urn:microsoft.com/office/officeart/2005/8/layout/pyramid2"/>
    <dgm:cxn modelId="{6D026A7F-2D60-424E-A2B3-037B0EA38EC9}" type="presParOf" srcId="{069BD411-C8B0-474B-9C35-BED0E28AA524}" destId="{46A97444-9C6F-4FDF-AEC4-A688C41EB783}" srcOrd="0" destOrd="0" presId="urn:microsoft.com/office/officeart/2005/8/layout/pyramid2"/>
    <dgm:cxn modelId="{6A6B957C-23AD-4A55-AD13-E4B8CF6CA122}" type="presParOf" srcId="{069BD411-C8B0-474B-9C35-BED0E28AA524}" destId="{5342446D-E7BC-4476-92F8-0D54866F1980}" srcOrd="1" destOrd="0" presId="urn:microsoft.com/office/officeart/2005/8/layout/pyramid2"/>
    <dgm:cxn modelId="{65DEEECB-6A28-403C-A1E5-51F75468B8AD}" type="presParOf" srcId="{069BD411-C8B0-474B-9C35-BED0E28AA524}" destId="{DD84EE5C-299D-446F-96A8-C7E52096A17C}" srcOrd="2" destOrd="0" presId="urn:microsoft.com/office/officeart/2005/8/layout/pyramid2"/>
    <dgm:cxn modelId="{61E7F59B-31AD-442A-8649-1055B9CE77A9}" type="presParOf" srcId="{069BD411-C8B0-474B-9C35-BED0E28AA524}" destId="{8740CA10-2130-49B6-AF56-A34486C3F7D8}" srcOrd="3" destOrd="0" presId="urn:microsoft.com/office/officeart/2005/8/layout/pyramid2"/>
    <dgm:cxn modelId="{7DF602E5-A793-46F7-90EA-6B3A3D356BC8}" type="presParOf" srcId="{069BD411-C8B0-474B-9C35-BED0E28AA524}" destId="{AD9522B8-0374-4EE7-950C-7943B21EB4CE}" srcOrd="4" destOrd="0" presId="urn:microsoft.com/office/officeart/2005/8/layout/pyramid2"/>
    <dgm:cxn modelId="{F5A8BF2B-6C7A-46A0-BFCA-99509D781CD1}" type="presParOf" srcId="{069BD411-C8B0-474B-9C35-BED0E28AA524}" destId="{D1D7B55C-FF02-4B66-985B-736E8988E30A}" srcOrd="5" destOrd="0" presId="urn:microsoft.com/office/officeart/2005/8/layout/pyramid2"/>
    <dgm:cxn modelId="{F98745D2-C97A-461C-B957-7FC6B6C220AD}" type="presParOf" srcId="{069BD411-C8B0-474B-9C35-BED0E28AA524}" destId="{95F1A166-0B55-4BE5-BD34-6CCE66FA47CC}" srcOrd="6" destOrd="0" presId="urn:microsoft.com/office/officeart/2005/8/layout/pyramid2"/>
    <dgm:cxn modelId="{A2B1B21B-F261-42DA-AD1A-24D50462EFEA}" type="presParOf" srcId="{069BD411-C8B0-474B-9C35-BED0E28AA524}" destId="{E36F0AE1-D5D0-49D0-B2F3-1D30235A361F}" srcOrd="7" destOrd="0" presId="urn:microsoft.com/office/officeart/2005/8/layout/pyramid2"/>
    <dgm:cxn modelId="{594507B4-EFF5-4744-B09F-EE84B1F48C62}" type="presParOf" srcId="{069BD411-C8B0-474B-9C35-BED0E28AA524}" destId="{F06742FA-5349-45B8-8FCA-CFAECB7BFB1B}" srcOrd="8" destOrd="0" presId="urn:microsoft.com/office/officeart/2005/8/layout/pyramid2"/>
    <dgm:cxn modelId="{186F584C-E689-4840-9D69-FD81E4595D9A}" type="presParOf" srcId="{069BD411-C8B0-474B-9C35-BED0E28AA524}" destId="{926EA789-C5E9-4DFD-A4C9-FDE1F2CD8197}" srcOrd="9" destOrd="0" presId="urn:microsoft.com/office/officeart/2005/8/layout/pyramid2"/>
    <dgm:cxn modelId="{602B74D1-3ED2-42D7-9447-7F35D9B1DA71}" type="presParOf" srcId="{069BD411-C8B0-474B-9C35-BED0E28AA524}" destId="{269A74D5-7AAD-4190-9633-EB9DCEFF6025}" srcOrd="10" destOrd="0" presId="urn:microsoft.com/office/officeart/2005/8/layout/pyramid2"/>
    <dgm:cxn modelId="{DF1768FE-0EEE-4001-8741-9498C90788E1}" type="presParOf" srcId="{069BD411-C8B0-474B-9C35-BED0E28AA524}" destId="{9DBD9901-B716-4515-A519-0977F29F0FE9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FDFC2B-C8F6-4D9B-9B8B-0667BA9763BB}" type="doc">
      <dgm:prSet loTypeId="urn:microsoft.com/office/officeart/2005/8/layout/pyramid2" loCatId="list" qsTypeId="urn:microsoft.com/office/officeart/2005/8/quickstyle/3d7" qsCatId="3D" csTypeId="urn:microsoft.com/office/officeart/2005/8/colors/accent1_2" csCatId="accent1" phldr="1"/>
      <dgm:spPr/>
    </dgm:pt>
    <dgm:pt modelId="{3DC9D8E9-6AE8-42ED-83D5-65A736702C4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286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(Куратор: Булакова А.С.)</a:t>
          </a:r>
          <a:endParaRPr lang="ru-RU" sz="1800" b="1" dirty="0"/>
        </a:p>
      </dgm:t>
    </dgm:pt>
    <dgm:pt modelId="{87D2B700-4711-417A-8AAF-197FEA890DB0}" type="parTrans" cxnId="{4898A614-2D0C-4306-AA94-EE6F8D1271BD}">
      <dgm:prSet/>
      <dgm:spPr/>
      <dgm:t>
        <a:bodyPr/>
        <a:lstStyle/>
        <a:p>
          <a:endParaRPr lang="ru-RU"/>
        </a:p>
      </dgm:t>
    </dgm:pt>
    <dgm:pt modelId="{62F41ACE-70C8-4978-A598-84B5C4E936D7}" type="sibTrans" cxnId="{4898A614-2D0C-4306-AA94-EE6F8D1271BD}">
      <dgm:prSet/>
      <dgm:spPr/>
      <dgm:t>
        <a:bodyPr/>
        <a:lstStyle/>
        <a:p>
          <a:endParaRPr lang="ru-RU"/>
        </a:p>
      </dgm:t>
    </dgm:pt>
    <dgm:pt modelId="{2D777D3D-7095-444B-91A8-A8618C68B96F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365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(Куратор: Расина Т.А.)</a:t>
          </a:r>
          <a:endParaRPr lang="ru-RU" sz="1900" dirty="0"/>
        </a:p>
      </dgm:t>
    </dgm:pt>
    <dgm:pt modelId="{22D5FB81-FF96-47F1-B0BF-79C63ECDA0D3}" type="parTrans" cxnId="{D115BB7B-3A12-4527-A653-5AC71D91209C}">
      <dgm:prSet/>
      <dgm:spPr/>
      <dgm:t>
        <a:bodyPr/>
        <a:lstStyle/>
        <a:p>
          <a:endParaRPr lang="ru-RU"/>
        </a:p>
      </dgm:t>
    </dgm:pt>
    <dgm:pt modelId="{99E81D8E-7FED-4E24-B92C-0EC5B5AC9047}" type="sibTrans" cxnId="{D115BB7B-3A12-4527-A653-5AC71D91209C}">
      <dgm:prSet/>
      <dgm:spPr/>
      <dgm:t>
        <a:bodyPr/>
        <a:lstStyle/>
        <a:p>
          <a:endParaRPr lang="ru-RU"/>
        </a:p>
      </dgm:t>
    </dgm:pt>
    <dgm:pt modelId="{CF5C8647-E5BC-43B9-AB15-455A4E03E820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235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(Куратор: Герцог Е.А.)</a:t>
          </a:r>
          <a:endParaRPr lang="ru-RU" sz="1800" dirty="0"/>
        </a:p>
      </dgm:t>
    </dgm:pt>
    <dgm:pt modelId="{05962D2B-92DE-4164-AB7E-039B3747A7A2}" type="parTrans" cxnId="{E46AE12E-07B3-4767-92ED-43601C383266}">
      <dgm:prSet/>
      <dgm:spPr/>
      <dgm:t>
        <a:bodyPr/>
        <a:lstStyle/>
        <a:p>
          <a:endParaRPr lang="ru-RU"/>
        </a:p>
      </dgm:t>
    </dgm:pt>
    <dgm:pt modelId="{0B8C1D84-8B4B-4379-8AC2-A20A55F1049D}" type="sibTrans" cxnId="{E46AE12E-07B3-4767-92ED-43601C383266}">
      <dgm:prSet/>
      <dgm:spPr/>
      <dgm:t>
        <a:bodyPr/>
        <a:lstStyle/>
        <a:p>
          <a:endParaRPr lang="ru-RU"/>
        </a:p>
      </dgm:t>
    </dgm:pt>
    <dgm:pt modelId="{E5CFCEBD-1217-4753-9C76-F3D6C1C10920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377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(Куратор: Аристова С.Е.)</a:t>
          </a:r>
          <a:endParaRPr lang="ru-RU" sz="1800" dirty="0"/>
        </a:p>
      </dgm:t>
    </dgm:pt>
    <dgm:pt modelId="{703248FE-852E-45C1-A7D2-8FCBABC08415}" type="parTrans" cxnId="{D81E37A3-9477-4B97-B51A-05EA26F98081}">
      <dgm:prSet/>
      <dgm:spPr/>
      <dgm:t>
        <a:bodyPr/>
        <a:lstStyle/>
        <a:p>
          <a:endParaRPr lang="ru-RU"/>
        </a:p>
      </dgm:t>
    </dgm:pt>
    <dgm:pt modelId="{6BFBBD4E-6016-4CAF-9A2F-9D86DB9E603D}" type="sibTrans" cxnId="{D81E37A3-9477-4B97-B51A-05EA26F98081}">
      <dgm:prSet/>
      <dgm:spPr/>
      <dgm:t>
        <a:bodyPr/>
        <a:lstStyle/>
        <a:p>
          <a:endParaRPr lang="ru-RU"/>
        </a:p>
      </dgm:t>
    </dgm:pt>
    <dgm:pt modelId="{BACEF1E7-153A-4BD5-A46B-CC06944B4F66}">
      <dgm:prSet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316 </a:t>
          </a:r>
          <a:r>
            <a:rPr lang="ru-RU" sz="1800" b="1" dirty="0" smtClean="0"/>
            <a:t>– </a:t>
          </a:r>
          <a:r>
            <a: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r>
            <a:rPr lang="ru-RU" sz="1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dirty="0" smtClean="0"/>
            <a:t>дипломов с отличием </a:t>
          </a:r>
          <a:r>
            <a:rPr lang="ru-RU" sz="1400" b="1" dirty="0" smtClean="0"/>
            <a:t>(Куратор: Лебедева О.А.)</a:t>
          </a:r>
          <a:endParaRPr lang="ru-RU" sz="1400" dirty="0"/>
        </a:p>
      </dgm:t>
    </dgm:pt>
    <dgm:pt modelId="{070F3690-01D9-4DF9-BBA8-79E21B1326A7}" type="parTrans" cxnId="{14DBA4F8-BDE2-4A9A-A032-A139DA413DC9}">
      <dgm:prSet/>
      <dgm:spPr/>
      <dgm:t>
        <a:bodyPr/>
        <a:lstStyle/>
        <a:p>
          <a:endParaRPr lang="ru-RU"/>
        </a:p>
      </dgm:t>
    </dgm:pt>
    <dgm:pt modelId="{5F639971-7264-40D4-B02A-3A62041E4A10}" type="sibTrans" cxnId="{14DBA4F8-BDE2-4A9A-A032-A139DA413DC9}">
      <dgm:prSet/>
      <dgm:spPr/>
      <dgm:t>
        <a:bodyPr/>
        <a:lstStyle/>
        <a:p>
          <a:endParaRPr lang="ru-RU"/>
        </a:p>
      </dgm:t>
    </dgm:pt>
    <dgm:pt modelId="{8D3B5DA9-6A03-45D8-BFC6-6A381AC7B6E1}" type="pres">
      <dgm:prSet presAssocID="{82FDFC2B-C8F6-4D9B-9B8B-0667BA9763BB}" presName="compositeShape" presStyleCnt="0">
        <dgm:presLayoutVars>
          <dgm:dir/>
          <dgm:resizeHandles/>
        </dgm:presLayoutVars>
      </dgm:prSet>
      <dgm:spPr/>
    </dgm:pt>
    <dgm:pt modelId="{1755F670-7294-41D7-A7BE-6A2B8DF58CC6}" type="pres">
      <dgm:prSet presAssocID="{82FDFC2B-C8F6-4D9B-9B8B-0667BA9763BB}" presName="pyramid" presStyleLbl="node1" presStyleIdx="0" presStyleCnt="1"/>
      <dgm:spPr>
        <a:solidFill>
          <a:srgbClr val="ED6F65"/>
        </a:solidFill>
      </dgm:spPr>
    </dgm:pt>
    <dgm:pt modelId="{069BD411-C8B0-474B-9C35-BED0E28AA524}" type="pres">
      <dgm:prSet presAssocID="{82FDFC2B-C8F6-4D9B-9B8B-0667BA9763BB}" presName="theList" presStyleCnt="0"/>
      <dgm:spPr/>
    </dgm:pt>
    <dgm:pt modelId="{46A97444-9C6F-4FDF-AEC4-A688C41EB783}" type="pres">
      <dgm:prSet presAssocID="{3DC9D8E9-6AE8-42ED-83D5-65A736702C46}" presName="aNode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42446D-E7BC-4476-92F8-0D54866F1980}" type="pres">
      <dgm:prSet presAssocID="{3DC9D8E9-6AE8-42ED-83D5-65A736702C46}" presName="aSpace" presStyleCnt="0"/>
      <dgm:spPr/>
    </dgm:pt>
    <dgm:pt modelId="{A3386035-2DDD-4EE3-A581-EDDB0D06D418}" type="pres">
      <dgm:prSet presAssocID="{BACEF1E7-153A-4BD5-A46B-CC06944B4F66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E9517-ADF1-47AA-9F4B-506B91B72AD4}" type="pres">
      <dgm:prSet presAssocID="{BACEF1E7-153A-4BD5-A46B-CC06944B4F66}" presName="aSpace" presStyleCnt="0"/>
      <dgm:spPr/>
    </dgm:pt>
    <dgm:pt modelId="{DD84EE5C-299D-446F-96A8-C7E52096A17C}" type="pres">
      <dgm:prSet presAssocID="{CF5C8647-E5BC-43B9-AB15-455A4E03E820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0CA10-2130-49B6-AF56-A34486C3F7D8}" type="pres">
      <dgm:prSet presAssocID="{CF5C8647-E5BC-43B9-AB15-455A4E03E820}" presName="aSpace" presStyleCnt="0"/>
      <dgm:spPr/>
    </dgm:pt>
    <dgm:pt modelId="{AD9522B8-0374-4EE7-950C-7943B21EB4CE}" type="pres">
      <dgm:prSet presAssocID="{E5CFCEBD-1217-4753-9C76-F3D6C1C10920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7B55C-FF02-4B66-985B-736E8988E30A}" type="pres">
      <dgm:prSet presAssocID="{E5CFCEBD-1217-4753-9C76-F3D6C1C10920}" presName="aSpace" presStyleCnt="0"/>
      <dgm:spPr/>
    </dgm:pt>
    <dgm:pt modelId="{95F1A166-0B55-4BE5-BD34-6CCE66FA47CC}" type="pres">
      <dgm:prSet presAssocID="{2D777D3D-7095-444B-91A8-A8618C68B96F}" presName="aNode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6F0AE1-D5D0-49D0-B2F3-1D30235A361F}" type="pres">
      <dgm:prSet presAssocID="{2D777D3D-7095-444B-91A8-A8618C68B96F}" presName="aSpace" presStyleCnt="0"/>
      <dgm:spPr/>
    </dgm:pt>
  </dgm:ptLst>
  <dgm:cxnLst>
    <dgm:cxn modelId="{4898A614-2D0C-4306-AA94-EE6F8D1271BD}" srcId="{82FDFC2B-C8F6-4D9B-9B8B-0667BA9763BB}" destId="{3DC9D8E9-6AE8-42ED-83D5-65A736702C46}" srcOrd="0" destOrd="0" parTransId="{87D2B700-4711-417A-8AAF-197FEA890DB0}" sibTransId="{62F41ACE-70C8-4978-A598-84B5C4E936D7}"/>
    <dgm:cxn modelId="{51DDD137-BBB7-4BA4-A441-8D9AB5FD5535}" type="presOf" srcId="{3DC9D8E9-6AE8-42ED-83D5-65A736702C46}" destId="{46A97444-9C6F-4FDF-AEC4-A688C41EB783}" srcOrd="0" destOrd="0" presId="urn:microsoft.com/office/officeart/2005/8/layout/pyramid2"/>
    <dgm:cxn modelId="{5BA34803-EAD7-4170-BD06-E205F8D87E98}" type="presOf" srcId="{BACEF1E7-153A-4BD5-A46B-CC06944B4F66}" destId="{A3386035-2DDD-4EE3-A581-EDDB0D06D418}" srcOrd="0" destOrd="0" presId="urn:microsoft.com/office/officeart/2005/8/layout/pyramid2"/>
    <dgm:cxn modelId="{14DBA4F8-BDE2-4A9A-A032-A139DA413DC9}" srcId="{82FDFC2B-C8F6-4D9B-9B8B-0667BA9763BB}" destId="{BACEF1E7-153A-4BD5-A46B-CC06944B4F66}" srcOrd="1" destOrd="0" parTransId="{070F3690-01D9-4DF9-BBA8-79E21B1326A7}" sibTransId="{5F639971-7264-40D4-B02A-3A62041E4A10}"/>
    <dgm:cxn modelId="{09147E73-76C0-4A7C-9051-3C524F46C2D3}" type="presOf" srcId="{CF5C8647-E5BC-43B9-AB15-455A4E03E820}" destId="{DD84EE5C-299D-446F-96A8-C7E52096A17C}" srcOrd="0" destOrd="0" presId="urn:microsoft.com/office/officeart/2005/8/layout/pyramid2"/>
    <dgm:cxn modelId="{69C2F59A-C62D-41A7-867B-A50E70D0842A}" type="presOf" srcId="{2D777D3D-7095-444B-91A8-A8618C68B96F}" destId="{95F1A166-0B55-4BE5-BD34-6CCE66FA47CC}" srcOrd="0" destOrd="0" presId="urn:microsoft.com/office/officeart/2005/8/layout/pyramid2"/>
    <dgm:cxn modelId="{D81E37A3-9477-4B97-B51A-05EA26F98081}" srcId="{82FDFC2B-C8F6-4D9B-9B8B-0667BA9763BB}" destId="{E5CFCEBD-1217-4753-9C76-F3D6C1C10920}" srcOrd="3" destOrd="0" parTransId="{703248FE-852E-45C1-A7D2-8FCBABC08415}" sibTransId="{6BFBBD4E-6016-4CAF-9A2F-9D86DB9E603D}"/>
    <dgm:cxn modelId="{E46AE12E-07B3-4767-92ED-43601C383266}" srcId="{82FDFC2B-C8F6-4D9B-9B8B-0667BA9763BB}" destId="{CF5C8647-E5BC-43B9-AB15-455A4E03E820}" srcOrd="2" destOrd="0" parTransId="{05962D2B-92DE-4164-AB7E-039B3747A7A2}" sibTransId="{0B8C1D84-8B4B-4379-8AC2-A20A55F1049D}"/>
    <dgm:cxn modelId="{92F9E3D9-D136-4811-AAF3-8107EDCE21C3}" type="presOf" srcId="{82FDFC2B-C8F6-4D9B-9B8B-0667BA9763BB}" destId="{8D3B5DA9-6A03-45D8-BFC6-6A381AC7B6E1}" srcOrd="0" destOrd="0" presId="urn:microsoft.com/office/officeart/2005/8/layout/pyramid2"/>
    <dgm:cxn modelId="{D115BB7B-3A12-4527-A653-5AC71D91209C}" srcId="{82FDFC2B-C8F6-4D9B-9B8B-0667BA9763BB}" destId="{2D777D3D-7095-444B-91A8-A8618C68B96F}" srcOrd="4" destOrd="0" parTransId="{22D5FB81-FF96-47F1-B0BF-79C63ECDA0D3}" sibTransId="{99E81D8E-7FED-4E24-B92C-0EC5B5AC9047}"/>
    <dgm:cxn modelId="{9261F9DC-5F2A-425F-92EC-3E9EAF562698}" type="presOf" srcId="{E5CFCEBD-1217-4753-9C76-F3D6C1C10920}" destId="{AD9522B8-0374-4EE7-950C-7943B21EB4CE}" srcOrd="0" destOrd="0" presId="urn:microsoft.com/office/officeart/2005/8/layout/pyramid2"/>
    <dgm:cxn modelId="{63B77340-D1C5-4E21-B26C-1138250B1B44}" type="presParOf" srcId="{8D3B5DA9-6A03-45D8-BFC6-6A381AC7B6E1}" destId="{1755F670-7294-41D7-A7BE-6A2B8DF58CC6}" srcOrd="0" destOrd="0" presId="urn:microsoft.com/office/officeart/2005/8/layout/pyramid2"/>
    <dgm:cxn modelId="{A025A16E-0AC6-44A5-B0C5-D46D65227961}" type="presParOf" srcId="{8D3B5DA9-6A03-45D8-BFC6-6A381AC7B6E1}" destId="{069BD411-C8B0-474B-9C35-BED0E28AA524}" srcOrd="1" destOrd="0" presId="urn:microsoft.com/office/officeart/2005/8/layout/pyramid2"/>
    <dgm:cxn modelId="{AAB43553-F8F1-497E-A61A-AB1FD18E0EA9}" type="presParOf" srcId="{069BD411-C8B0-474B-9C35-BED0E28AA524}" destId="{46A97444-9C6F-4FDF-AEC4-A688C41EB783}" srcOrd="0" destOrd="0" presId="urn:microsoft.com/office/officeart/2005/8/layout/pyramid2"/>
    <dgm:cxn modelId="{0FA27E51-0169-44A9-B114-EC45DF4741ED}" type="presParOf" srcId="{069BD411-C8B0-474B-9C35-BED0E28AA524}" destId="{5342446D-E7BC-4476-92F8-0D54866F1980}" srcOrd="1" destOrd="0" presId="urn:microsoft.com/office/officeart/2005/8/layout/pyramid2"/>
    <dgm:cxn modelId="{C725081A-14A7-4BA9-82B8-4114F4650DF6}" type="presParOf" srcId="{069BD411-C8B0-474B-9C35-BED0E28AA524}" destId="{A3386035-2DDD-4EE3-A581-EDDB0D06D418}" srcOrd="2" destOrd="0" presId="urn:microsoft.com/office/officeart/2005/8/layout/pyramid2"/>
    <dgm:cxn modelId="{7B15F839-EA3F-4C29-A960-C9A3540EB6F3}" type="presParOf" srcId="{069BD411-C8B0-474B-9C35-BED0E28AA524}" destId="{F8DE9517-ADF1-47AA-9F4B-506B91B72AD4}" srcOrd="3" destOrd="0" presId="urn:microsoft.com/office/officeart/2005/8/layout/pyramid2"/>
    <dgm:cxn modelId="{9CBC98FF-E932-40EB-99C3-4ECD4286FFE2}" type="presParOf" srcId="{069BD411-C8B0-474B-9C35-BED0E28AA524}" destId="{DD84EE5C-299D-446F-96A8-C7E52096A17C}" srcOrd="4" destOrd="0" presId="urn:microsoft.com/office/officeart/2005/8/layout/pyramid2"/>
    <dgm:cxn modelId="{3090E557-9D2A-4BC1-93C9-5B87454EA671}" type="presParOf" srcId="{069BD411-C8B0-474B-9C35-BED0E28AA524}" destId="{8740CA10-2130-49B6-AF56-A34486C3F7D8}" srcOrd="5" destOrd="0" presId="urn:microsoft.com/office/officeart/2005/8/layout/pyramid2"/>
    <dgm:cxn modelId="{B65F8F9F-8878-42F9-9B27-1307A1A2E906}" type="presParOf" srcId="{069BD411-C8B0-474B-9C35-BED0E28AA524}" destId="{AD9522B8-0374-4EE7-950C-7943B21EB4CE}" srcOrd="6" destOrd="0" presId="urn:microsoft.com/office/officeart/2005/8/layout/pyramid2"/>
    <dgm:cxn modelId="{86923E0C-204B-4BB2-93FF-C169C4EB7523}" type="presParOf" srcId="{069BD411-C8B0-474B-9C35-BED0E28AA524}" destId="{D1D7B55C-FF02-4B66-985B-736E8988E30A}" srcOrd="7" destOrd="0" presId="urn:microsoft.com/office/officeart/2005/8/layout/pyramid2"/>
    <dgm:cxn modelId="{7AA076AF-ED63-494C-BCAC-E1BF1B35571C}" type="presParOf" srcId="{069BD411-C8B0-474B-9C35-BED0E28AA524}" destId="{95F1A166-0B55-4BE5-BD34-6CCE66FA47CC}" srcOrd="8" destOrd="0" presId="urn:microsoft.com/office/officeart/2005/8/layout/pyramid2"/>
    <dgm:cxn modelId="{0D3654EC-A8E9-403B-B37F-03A992DCB5B1}" type="presParOf" srcId="{069BD411-C8B0-474B-9C35-BED0E28AA524}" destId="{E36F0AE1-D5D0-49D0-B2F3-1D30235A361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4EC60C-AD21-4D22-8936-652CEE58D76C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BAEFC77D-4C77-4BE1-87BB-E71E37F92EA7}" type="pres">
      <dgm:prSet presAssocID="{534EC60C-AD21-4D22-8936-652CEE58D76C}" presName="Name0" presStyleCnt="0">
        <dgm:presLayoutVars>
          <dgm:dir/>
          <dgm:resizeHandles val="exact"/>
        </dgm:presLayoutVars>
      </dgm:prSet>
      <dgm:spPr/>
    </dgm:pt>
    <dgm:pt modelId="{2C59DBBF-9204-4BAC-9CEE-26DCC18D3904}" type="pres">
      <dgm:prSet presAssocID="{534EC60C-AD21-4D22-8936-652CEE58D76C}" presName="arrow" presStyleLbl="bgShp" presStyleIdx="0" presStyleCnt="1"/>
      <dgm:spPr>
        <a:solidFill>
          <a:srgbClr val="7FBFB9"/>
        </a:solidFill>
      </dgm:spPr>
    </dgm:pt>
    <dgm:pt modelId="{2253CF09-264A-4D0E-BA4D-456B1D5A5812}" type="pres">
      <dgm:prSet presAssocID="{534EC60C-AD21-4D22-8936-652CEE58D76C}" presName="points" presStyleCnt="0"/>
      <dgm:spPr/>
    </dgm:pt>
  </dgm:ptLst>
  <dgm:cxnLst>
    <dgm:cxn modelId="{67CF9F64-8291-4666-9C12-C05E655D0F74}" type="presOf" srcId="{534EC60C-AD21-4D22-8936-652CEE58D76C}" destId="{BAEFC77D-4C77-4BE1-87BB-E71E37F92EA7}" srcOrd="0" destOrd="0" presId="urn:microsoft.com/office/officeart/2005/8/layout/hProcess11"/>
    <dgm:cxn modelId="{49850A57-457D-4176-9642-B8B8293B71BC}" type="presParOf" srcId="{BAEFC77D-4C77-4BE1-87BB-E71E37F92EA7}" destId="{2C59DBBF-9204-4BAC-9CEE-26DCC18D3904}" srcOrd="0" destOrd="0" presId="urn:microsoft.com/office/officeart/2005/8/layout/hProcess11"/>
    <dgm:cxn modelId="{1B125B11-A8E9-417B-B748-DD22B0115409}" type="presParOf" srcId="{BAEFC77D-4C77-4BE1-87BB-E71E37F92EA7}" destId="{2253CF09-264A-4D0E-BA4D-456B1D5A5812}" srcOrd="1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4BDD3AD-0BE1-4876-8843-D8CAA05624D9}" type="doc">
      <dgm:prSet loTypeId="urn:microsoft.com/office/officeart/2005/8/layout/list1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C65F10F-20AE-4825-98C1-99E18E3B6A98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Трудоустроились - 624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E962D4-4042-4C15-B934-30072C15A779}" type="parTrans" cxnId="{FECE5E13-5F7B-4906-8AE4-023CBDB20352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9CBBF2-5B35-42E2-B760-D1176A800132}" type="sibTrans" cxnId="{FECE5E13-5F7B-4906-8AE4-023CBDB20352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237BE4-FEDC-4DF5-AFCE-73DC26861E49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Призваны на военную службу - 39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E4AB8EF-EEE7-40CA-B055-30A1AE163BCD}" type="parTrans" cxnId="{F0BFB545-3F73-4E28-9C07-5717E6DCC41A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D014F8-1E8D-4651-BFB3-CC6DB0D917DF}" type="sibTrans" cxnId="{F0BFB545-3F73-4E28-9C07-5717E6DCC41A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D3F0C0-C51B-4FAF-B4C7-FED7066F98A5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отпуске по уходу за ребенком – 6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F13865-CAAF-452F-87A1-91B26B07E9AD}" type="parTrans" cxnId="{90D6BC6B-4B28-479F-A092-96C7557FA1BD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AF114E-BF34-47AA-B012-1648D7CBC694}" type="sibTrans" cxnId="{90D6BC6B-4B28-479F-A092-96C7557FA1BD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DE1F82-73AE-4287-A8CA-C99B1DA8C5D0}">
      <dgm:prSet/>
      <dgm:spPr>
        <a:solidFill>
          <a:schemeClr val="accent2"/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Продолжат обучение - 50 чел.</a:t>
          </a:r>
          <a:endParaRPr lang="ru-RU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3C06F7-BE16-4EF9-9EA1-C2512A51DD92}" type="parTrans" cxnId="{90B66AE9-37A9-4CB8-8459-0008D4DC4297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F9A9DC-8C7F-424D-9530-C44B27AEA6CE}" type="sibTrans" cxnId="{90B66AE9-37A9-4CB8-8459-0008D4DC4297}">
      <dgm:prSet/>
      <dgm:spPr/>
      <dgm:t>
        <a:bodyPr/>
        <a:lstStyle/>
        <a:p>
          <a:endParaRPr lang="ru-RU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FDB067-CEA2-4E00-A529-B2CEC820FD81}" type="pres">
      <dgm:prSet presAssocID="{64BDD3AD-0BE1-4876-8843-D8CAA05624D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8270A0-80A7-41D3-B0CA-A39FF0E89682}" type="pres">
      <dgm:prSet presAssocID="{6C65F10F-20AE-4825-98C1-99E18E3B6A98}" presName="parentLin" presStyleCnt="0"/>
      <dgm:spPr/>
    </dgm:pt>
    <dgm:pt modelId="{64934E00-7877-4068-8EE4-DED088FA576C}" type="pres">
      <dgm:prSet presAssocID="{6C65F10F-20AE-4825-98C1-99E18E3B6A9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1E84E60-645B-43D9-B266-F56B4CECB964}" type="pres">
      <dgm:prSet presAssocID="{6C65F10F-20AE-4825-98C1-99E18E3B6A9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144E74-3582-48CD-B63E-297BB0613941}" type="pres">
      <dgm:prSet presAssocID="{6C65F10F-20AE-4825-98C1-99E18E3B6A98}" presName="negativeSpace" presStyleCnt="0"/>
      <dgm:spPr/>
    </dgm:pt>
    <dgm:pt modelId="{A5059EAC-3455-4C0E-944C-D03996138B8F}" type="pres">
      <dgm:prSet presAssocID="{6C65F10F-20AE-4825-98C1-99E18E3B6A98}" presName="childText" presStyleLbl="conFgAcc1" presStyleIdx="0" presStyleCnt="4">
        <dgm:presLayoutVars>
          <dgm:bulletEnabled val="1"/>
        </dgm:presLayoutVars>
      </dgm:prSet>
      <dgm:spPr/>
    </dgm:pt>
    <dgm:pt modelId="{E6DD90FD-C61F-4CAE-98C6-2E6DFDF2AD16}" type="pres">
      <dgm:prSet presAssocID="{1A9CBBF2-5B35-42E2-B760-D1176A800132}" presName="spaceBetweenRectangles" presStyleCnt="0"/>
      <dgm:spPr/>
    </dgm:pt>
    <dgm:pt modelId="{DAC54FEA-0153-4797-9410-A6455567CC1D}" type="pres">
      <dgm:prSet presAssocID="{A4DE1F82-73AE-4287-A8CA-C99B1DA8C5D0}" presName="parentLin" presStyleCnt="0"/>
      <dgm:spPr/>
    </dgm:pt>
    <dgm:pt modelId="{8687FF47-F6C6-4553-B436-ED00117563A2}" type="pres">
      <dgm:prSet presAssocID="{A4DE1F82-73AE-4287-A8CA-C99B1DA8C5D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CD19315-EFBE-4A0A-8B67-103EA6E4EA04}" type="pres">
      <dgm:prSet presAssocID="{A4DE1F82-73AE-4287-A8CA-C99B1DA8C5D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B26AB9-32A6-401E-96B3-C072D8AFF6FC}" type="pres">
      <dgm:prSet presAssocID="{A4DE1F82-73AE-4287-A8CA-C99B1DA8C5D0}" presName="negativeSpace" presStyleCnt="0"/>
      <dgm:spPr/>
    </dgm:pt>
    <dgm:pt modelId="{79074A7A-6B34-4FA6-A2B8-A5ED977FFC59}" type="pres">
      <dgm:prSet presAssocID="{A4DE1F82-73AE-4287-A8CA-C99B1DA8C5D0}" presName="childText" presStyleLbl="conFgAcc1" presStyleIdx="1" presStyleCnt="4">
        <dgm:presLayoutVars>
          <dgm:bulletEnabled val="1"/>
        </dgm:presLayoutVars>
      </dgm:prSet>
      <dgm:spPr/>
    </dgm:pt>
    <dgm:pt modelId="{A4F37BC2-E699-4C55-9325-E0E13E5F633C}" type="pres">
      <dgm:prSet presAssocID="{E2F9A9DC-8C7F-424D-9530-C44B27AEA6CE}" presName="spaceBetweenRectangles" presStyleCnt="0"/>
      <dgm:spPr/>
    </dgm:pt>
    <dgm:pt modelId="{C027EBC4-4115-4DD5-8314-D0A603DC6C0C}" type="pres">
      <dgm:prSet presAssocID="{20237BE4-FEDC-4DF5-AFCE-73DC26861E49}" presName="parentLin" presStyleCnt="0"/>
      <dgm:spPr/>
    </dgm:pt>
    <dgm:pt modelId="{EA0ABE0C-3123-4608-BC94-1F1C0A965C82}" type="pres">
      <dgm:prSet presAssocID="{20237BE4-FEDC-4DF5-AFCE-73DC26861E49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AA08F551-EFC1-42C9-BBA2-88A75A835164}" type="pres">
      <dgm:prSet presAssocID="{20237BE4-FEDC-4DF5-AFCE-73DC26861E4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3A77D0-BF41-43DD-8629-160187702C3D}" type="pres">
      <dgm:prSet presAssocID="{20237BE4-FEDC-4DF5-AFCE-73DC26861E49}" presName="negativeSpace" presStyleCnt="0"/>
      <dgm:spPr/>
    </dgm:pt>
    <dgm:pt modelId="{74086FA4-8560-4999-A754-275250AB7990}" type="pres">
      <dgm:prSet presAssocID="{20237BE4-FEDC-4DF5-AFCE-73DC26861E49}" presName="childText" presStyleLbl="conFgAcc1" presStyleIdx="2" presStyleCnt="4">
        <dgm:presLayoutVars>
          <dgm:bulletEnabled val="1"/>
        </dgm:presLayoutVars>
      </dgm:prSet>
      <dgm:spPr/>
    </dgm:pt>
    <dgm:pt modelId="{FB69BE30-C9BC-4BB8-A7BB-E96DF226DB3B}" type="pres">
      <dgm:prSet presAssocID="{0CD014F8-1E8D-4651-BFB3-CC6DB0D917DF}" presName="spaceBetweenRectangles" presStyleCnt="0"/>
      <dgm:spPr/>
    </dgm:pt>
    <dgm:pt modelId="{E2B7AFEE-FE10-4748-ACFB-482A23823E0F}" type="pres">
      <dgm:prSet presAssocID="{98D3F0C0-C51B-4FAF-B4C7-FED7066F98A5}" presName="parentLin" presStyleCnt="0"/>
      <dgm:spPr/>
    </dgm:pt>
    <dgm:pt modelId="{CE1ED111-6BD1-4804-8D47-DF170E497A5F}" type="pres">
      <dgm:prSet presAssocID="{98D3F0C0-C51B-4FAF-B4C7-FED7066F98A5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D83AB3E1-0332-4596-BA1D-706056C26E2E}" type="pres">
      <dgm:prSet presAssocID="{98D3F0C0-C51B-4FAF-B4C7-FED7066F98A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DF8EA-CDF4-49B6-A428-4279CC13BF83}" type="pres">
      <dgm:prSet presAssocID="{98D3F0C0-C51B-4FAF-B4C7-FED7066F98A5}" presName="negativeSpace" presStyleCnt="0"/>
      <dgm:spPr/>
    </dgm:pt>
    <dgm:pt modelId="{EFB1273B-E8E2-4988-B8DF-9ABF0B78955B}" type="pres">
      <dgm:prSet presAssocID="{98D3F0C0-C51B-4FAF-B4C7-FED7066F98A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E006DC1-5A2E-47A7-AB5E-9C990FF5FB35}" type="presOf" srcId="{A4DE1F82-73AE-4287-A8CA-C99B1DA8C5D0}" destId="{8687FF47-F6C6-4553-B436-ED00117563A2}" srcOrd="0" destOrd="0" presId="urn:microsoft.com/office/officeart/2005/8/layout/list1"/>
    <dgm:cxn modelId="{2AE58BF4-6001-404F-9106-1C166121826A}" type="presOf" srcId="{64BDD3AD-0BE1-4876-8843-D8CAA05624D9}" destId="{ECFDB067-CEA2-4E00-A529-B2CEC820FD81}" srcOrd="0" destOrd="0" presId="urn:microsoft.com/office/officeart/2005/8/layout/list1"/>
    <dgm:cxn modelId="{9D1DAD2C-981C-4A13-A870-BB06033C9F02}" type="presOf" srcId="{6C65F10F-20AE-4825-98C1-99E18E3B6A98}" destId="{A1E84E60-645B-43D9-B266-F56B4CECB964}" srcOrd="1" destOrd="0" presId="urn:microsoft.com/office/officeart/2005/8/layout/list1"/>
    <dgm:cxn modelId="{F0BFB545-3F73-4E28-9C07-5717E6DCC41A}" srcId="{64BDD3AD-0BE1-4876-8843-D8CAA05624D9}" destId="{20237BE4-FEDC-4DF5-AFCE-73DC26861E49}" srcOrd="2" destOrd="0" parTransId="{0E4AB8EF-EEE7-40CA-B055-30A1AE163BCD}" sibTransId="{0CD014F8-1E8D-4651-BFB3-CC6DB0D917DF}"/>
    <dgm:cxn modelId="{F70989AE-2AD7-4FB1-B20C-1906D65221DE}" type="presOf" srcId="{6C65F10F-20AE-4825-98C1-99E18E3B6A98}" destId="{64934E00-7877-4068-8EE4-DED088FA576C}" srcOrd="0" destOrd="0" presId="urn:microsoft.com/office/officeart/2005/8/layout/list1"/>
    <dgm:cxn modelId="{90D6BC6B-4B28-479F-A092-96C7557FA1BD}" srcId="{64BDD3AD-0BE1-4876-8843-D8CAA05624D9}" destId="{98D3F0C0-C51B-4FAF-B4C7-FED7066F98A5}" srcOrd="3" destOrd="0" parTransId="{09F13865-CAAF-452F-87A1-91B26B07E9AD}" sibTransId="{80AF114E-BF34-47AA-B012-1648D7CBC694}"/>
    <dgm:cxn modelId="{FECE5E13-5F7B-4906-8AE4-023CBDB20352}" srcId="{64BDD3AD-0BE1-4876-8843-D8CAA05624D9}" destId="{6C65F10F-20AE-4825-98C1-99E18E3B6A98}" srcOrd="0" destOrd="0" parTransId="{04E962D4-4042-4C15-B934-30072C15A779}" sibTransId="{1A9CBBF2-5B35-42E2-B760-D1176A800132}"/>
    <dgm:cxn modelId="{FA1643D7-364E-4EDF-92D2-4F30F767A0E0}" type="presOf" srcId="{98D3F0C0-C51B-4FAF-B4C7-FED7066F98A5}" destId="{CE1ED111-6BD1-4804-8D47-DF170E497A5F}" srcOrd="0" destOrd="0" presId="urn:microsoft.com/office/officeart/2005/8/layout/list1"/>
    <dgm:cxn modelId="{E5830AA2-FCF8-4B45-9E5E-FE9CB113D273}" type="presOf" srcId="{A4DE1F82-73AE-4287-A8CA-C99B1DA8C5D0}" destId="{DCD19315-EFBE-4A0A-8B67-103EA6E4EA04}" srcOrd="1" destOrd="0" presId="urn:microsoft.com/office/officeart/2005/8/layout/list1"/>
    <dgm:cxn modelId="{7137632A-CC03-4B04-AA20-9F6B2D9E7CCE}" type="presOf" srcId="{20237BE4-FEDC-4DF5-AFCE-73DC26861E49}" destId="{EA0ABE0C-3123-4608-BC94-1F1C0A965C82}" srcOrd="0" destOrd="0" presId="urn:microsoft.com/office/officeart/2005/8/layout/list1"/>
    <dgm:cxn modelId="{85B21ABC-DD13-4C1C-A8EB-F33EFB7DF326}" type="presOf" srcId="{20237BE4-FEDC-4DF5-AFCE-73DC26861E49}" destId="{AA08F551-EFC1-42C9-BBA2-88A75A835164}" srcOrd="1" destOrd="0" presId="urn:microsoft.com/office/officeart/2005/8/layout/list1"/>
    <dgm:cxn modelId="{906D271B-0081-4AE5-ADE4-26EF791F8649}" type="presOf" srcId="{98D3F0C0-C51B-4FAF-B4C7-FED7066F98A5}" destId="{D83AB3E1-0332-4596-BA1D-706056C26E2E}" srcOrd="1" destOrd="0" presId="urn:microsoft.com/office/officeart/2005/8/layout/list1"/>
    <dgm:cxn modelId="{90B66AE9-37A9-4CB8-8459-0008D4DC4297}" srcId="{64BDD3AD-0BE1-4876-8843-D8CAA05624D9}" destId="{A4DE1F82-73AE-4287-A8CA-C99B1DA8C5D0}" srcOrd="1" destOrd="0" parTransId="{D73C06F7-BE16-4EF9-9EA1-C2512A51DD92}" sibTransId="{E2F9A9DC-8C7F-424D-9530-C44B27AEA6CE}"/>
    <dgm:cxn modelId="{7DB84930-3858-42DD-9BEE-C84F49510C5C}" type="presParOf" srcId="{ECFDB067-CEA2-4E00-A529-B2CEC820FD81}" destId="{708270A0-80A7-41D3-B0CA-A39FF0E89682}" srcOrd="0" destOrd="0" presId="urn:microsoft.com/office/officeart/2005/8/layout/list1"/>
    <dgm:cxn modelId="{CF894CE3-9020-4520-88B8-AB5625A9F4A3}" type="presParOf" srcId="{708270A0-80A7-41D3-B0CA-A39FF0E89682}" destId="{64934E00-7877-4068-8EE4-DED088FA576C}" srcOrd="0" destOrd="0" presId="urn:microsoft.com/office/officeart/2005/8/layout/list1"/>
    <dgm:cxn modelId="{54810780-3B2C-47A8-B30F-438F3CD4216E}" type="presParOf" srcId="{708270A0-80A7-41D3-B0CA-A39FF0E89682}" destId="{A1E84E60-645B-43D9-B266-F56B4CECB964}" srcOrd="1" destOrd="0" presId="urn:microsoft.com/office/officeart/2005/8/layout/list1"/>
    <dgm:cxn modelId="{12A7BB28-5AF0-4D6F-86CC-AABF3F30E3EB}" type="presParOf" srcId="{ECFDB067-CEA2-4E00-A529-B2CEC820FD81}" destId="{1C144E74-3582-48CD-B63E-297BB0613941}" srcOrd="1" destOrd="0" presId="urn:microsoft.com/office/officeart/2005/8/layout/list1"/>
    <dgm:cxn modelId="{582AA1E1-2A98-441F-9892-ACE3C65E3D32}" type="presParOf" srcId="{ECFDB067-CEA2-4E00-A529-B2CEC820FD81}" destId="{A5059EAC-3455-4C0E-944C-D03996138B8F}" srcOrd="2" destOrd="0" presId="urn:microsoft.com/office/officeart/2005/8/layout/list1"/>
    <dgm:cxn modelId="{25A964D4-A3B2-45D6-B052-48AF73A1AD56}" type="presParOf" srcId="{ECFDB067-CEA2-4E00-A529-B2CEC820FD81}" destId="{E6DD90FD-C61F-4CAE-98C6-2E6DFDF2AD16}" srcOrd="3" destOrd="0" presId="urn:microsoft.com/office/officeart/2005/8/layout/list1"/>
    <dgm:cxn modelId="{74676005-7EA1-43BF-8AC3-59ADDC753818}" type="presParOf" srcId="{ECFDB067-CEA2-4E00-A529-B2CEC820FD81}" destId="{DAC54FEA-0153-4797-9410-A6455567CC1D}" srcOrd="4" destOrd="0" presId="urn:microsoft.com/office/officeart/2005/8/layout/list1"/>
    <dgm:cxn modelId="{DD6DFF38-FD31-42D1-8A9F-7E1D8F89095A}" type="presParOf" srcId="{DAC54FEA-0153-4797-9410-A6455567CC1D}" destId="{8687FF47-F6C6-4553-B436-ED00117563A2}" srcOrd="0" destOrd="0" presId="urn:microsoft.com/office/officeart/2005/8/layout/list1"/>
    <dgm:cxn modelId="{913C8CA9-E850-420B-AADB-6EB501FB0973}" type="presParOf" srcId="{DAC54FEA-0153-4797-9410-A6455567CC1D}" destId="{DCD19315-EFBE-4A0A-8B67-103EA6E4EA04}" srcOrd="1" destOrd="0" presId="urn:microsoft.com/office/officeart/2005/8/layout/list1"/>
    <dgm:cxn modelId="{27D20FD2-E38E-48B4-9001-94E8C335C8EC}" type="presParOf" srcId="{ECFDB067-CEA2-4E00-A529-B2CEC820FD81}" destId="{5AB26AB9-32A6-401E-96B3-C072D8AFF6FC}" srcOrd="5" destOrd="0" presId="urn:microsoft.com/office/officeart/2005/8/layout/list1"/>
    <dgm:cxn modelId="{B00BBCF2-29D2-4E96-8906-CB2D3A1519EE}" type="presParOf" srcId="{ECFDB067-CEA2-4E00-A529-B2CEC820FD81}" destId="{79074A7A-6B34-4FA6-A2B8-A5ED977FFC59}" srcOrd="6" destOrd="0" presId="urn:microsoft.com/office/officeart/2005/8/layout/list1"/>
    <dgm:cxn modelId="{95553145-96B3-4DB5-B81F-8EB00C8CCCB7}" type="presParOf" srcId="{ECFDB067-CEA2-4E00-A529-B2CEC820FD81}" destId="{A4F37BC2-E699-4C55-9325-E0E13E5F633C}" srcOrd="7" destOrd="0" presId="urn:microsoft.com/office/officeart/2005/8/layout/list1"/>
    <dgm:cxn modelId="{5DCD412B-007D-43DC-B2D0-1AA72EC6C90E}" type="presParOf" srcId="{ECFDB067-CEA2-4E00-A529-B2CEC820FD81}" destId="{C027EBC4-4115-4DD5-8314-D0A603DC6C0C}" srcOrd="8" destOrd="0" presId="urn:microsoft.com/office/officeart/2005/8/layout/list1"/>
    <dgm:cxn modelId="{9A2D9CE9-05C0-409C-8FAF-6D7B00BD264E}" type="presParOf" srcId="{C027EBC4-4115-4DD5-8314-D0A603DC6C0C}" destId="{EA0ABE0C-3123-4608-BC94-1F1C0A965C82}" srcOrd="0" destOrd="0" presId="urn:microsoft.com/office/officeart/2005/8/layout/list1"/>
    <dgm:cxn modelId="{C20812EA-D73E-4E49-A66D-381A75DFD0F3}" type="presParOf" srcId="{C027EBC4-4115-4DD5-8314-D0A603DC6C0C}" destId="{AA08F551-EFC1-42C9-BBA2-88A75A835164}" srcOrd="1" destOrd="0" presId="urn:microsoft.com/office/officeart/2005/8/layout/list1"/>
    <dgm:cxn modelId="{688E625B-D1BD-4813-AE59-B87FA987CEC4}" type="presParOf" srcId="{ECFDB067-CEA2-4E00-A529-B2CEC820FD81}" destId="{D93A77D0-BF41-43DD-8629-160187702C3D}" srcOrd="9" destOrd="0" presId="urn:microsoft.com/office/officeart/2005/8/layout/list1"/>
    <dgm:cxn modelId="{D65E4D23-44CD-458F-8426-D9ACD347B61B}" type="presParOf" srcId="{ECFDB067-CEA2-4E00-A529-B2CEC820FD81}" destId="{74086FA4-8560-4999-A754-275250AB7990}" srcOrd="10" destOrd="0" presId="urn:microsoft.com/office/officeart/2005/8/layout/list1"/>
    <dgm:cxn modelId="{D85B87FC-8712-41DC-91AA-1E1BB8AA434F}" type="presParOf" srcId="{ECFDB067-CEA2-4E00-A529-B2CEC820FD81}" destId="{FB69BE30-C9BC-4BB8-A7BB-E96DF226DB3B}" srcOrd="11" destOrd="0" presId="urn:microsoft.com/office/officeart/2005/8/layout/list1"/>
    <dgm:cxn modelId="{47F3310C-9833-4F2C-B9C1-5C5B5033FDCA}" type="presParOf" srcId="{ECFDB067-CEA2-4E00-A529-B2CEC820FD81}" destId="{E2B7AFEE-FE10-4748-ACFB-482A23823E0F}" srcOrd="12" destOrd="0" presId="urn:microsoft.com/office/officeart/2005/8/layout/list1"/>
    <dgm:cxn modelId="{55C0671D-AFC4-48C9-9E45-B46286350480}" type="presParOf" srcId="{E2B7AFEE-FE10-4748-ACFB-482A23823E0F}" destId="{CE1ED111-6BD1-4804-8D47-DF170E497A5F}" srcOrd="0" destOrd="0" presId="urn:microsoft.com/office/officeart/2005/8/layout/list1"/>
    <dgm:cxn modelId="{2A498120-0C14-4770-BE56-71CE7F699DE1}" type="presParOf" srcId="{E2B7AFEE-FE10-4748-ACFB-482A23823E0F}" destId="{D83AB3E1-0332-4596-BA1D-706056C26E2E}" srcOrd="1" destOrd="0" presId="urn:microsoft.com/office/officeart/2005/8/layout/list1"/>
    <dgm:cxn modelId="{F4C23C76-8BB4-4B5C-87AF-4D767156C267}" type="presParOf" srcId="{ECFDB067-CEA2-4E00-A529-B2CEC820FD81}" destId="{FD7DF8EA-CDF4-49B6-A428-4279CC13BF83}" srcOrd="13" destOrd="0" presId="urn:microsoft.com/office/officeart/2005/8/layout/list1"/>
    <dgm:cxn modelId="{945183F6-A17F-4342-B792-2C555B988AEC}" type="presParOf" srcId="{ECFDB067-CEA2-4E00-A529-B2CEC820FD81}" destId="{EFB1273B-E8E2-4988-B8DF-9ABF0B78955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86C1F-7E7C-4D2C-A41E-6777CA62EA95}">
      <dsp:nvSpPr>
        <dsp:cNvPr id="0" name=""/>
        <dsp:cNvSpPr/>
      </dsp:nvSpPr>
      <dsp:spPr>
        <a:xfrm>
          <a:off x="1116" y="1002066"/>
          <a:ext cx="1282898" cy="1150041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66040" rIns="9906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135</a:t>
          </a:r>
          <a:endParaRPr lang="ru-RU" sz="5200" kern="1200" dirty="0"/>
        </a:p>
      </dsp:txBody>
      <dsp:txXfrm>
        <a:off x="34800" y="1035750"/>
        <a:ext cx="1215530" cy="1082673"/>
      </dsp:txXfrm>
    </dsp:sp>
    <dsp:sp modelId="{481007C6-3849-4EB4-B81F-E68F3055511A}">
      <dsp:nvSpPr>
        <dsp:cNvPr id="0" name=""/>
        <dsp:cNvSpPr/>
      </dsp:nvSpPr>
      <dsp:spPr>
        <a:xfrm>
          <a:off x="83686" y="2152108"/>
          <a:ext cx="91440" cy="4897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9714"/>
              </a:lnTo>
              <a:lnTo>
                <a:pt x="122252" y="4897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69F3E-A249-4D40-AD45-EF6399789012}">
      <dsp:nvSpPr>
        <dsp:cNvPr id="0" name=""/>
        <dsp:cNvSpPr/>
      </dsp:nvSpPr>
      <dsp:spPr>
        <a:xfrm>
          <a:off x="205938" y="2321097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6 чел.</a:t>
          </a:r>
          <a:endParaRPr lang="ru-RU" sz="2800" kern="1200" dirty="0"/>
        </a:p>
      </dsp:txBody>
      <dsp:txXfrm>
        <a:off x="224725" y="2339884"/>
        <a:ext cx="988744" cy="603875"/>
      </dsp:txXfrm>
    </dsp:sp>
    <dsp:sp modelId="{8B2D74B4-6076-458D-911C-086792916688}">
      <dsp:nvSpPr>
        <dsp:cNvPr id="0" name=""/>
        <dsp:cNvSpPr/>
      </dsp:nvSpPr>
      <dsp:spPr>
        <a:xfrm>
          <a:off x="1604739" y="1002066"/>
          <a:ext cx="1282898" cy="1184545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66040" rIns="9906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115</a:t>
          </a:r>
          <a:endParaRPr lang="ru-RU" sz="5200" kern="1200" dirty="0"/>
        </a:p>
      </dsp:txBody>
      <dsp:txXfrm>
        <a:off x="1639433" y="1036760"/>
        <a:ext cx="1213510" cy="1115157"/>
      </dsp:txXfrm>
    </dsp:sp>
    <dsp:sp modelId="{CFBD0893-6B33-408D-A64C-3C147F85B855}">
      <dsp:nvSpPr>
        <dsp:cNvPr id="0" name=""/>
        <dsp:cNvSpPr/>
      </dsp:nvSpPr>
      <dsp:spPr>
        <a:xfrm>
          <a:off x="1733029" y="2186611"/>
          <a:ext cx="128289" cy="481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086"/>
              </a:lnTo>
              <a:lnTo>
                <a:pt x="128289" y="4810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FF0E46-7237-4229-8C8A-248313F12CBD}">
      <dsp:nvSpPr>
        <dsp:cNvPr id="0" name=""/>
        <dsp:cNvSpPr/>
      </dsp:nvSpPr>
      <dsp:spPr>
        <a:xfrm>
          <a:off x="1861318" y="2346974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6 чел.</a:t>
          </a:r>
          <a:endParaRPr lang="ru-RU" sz="2800" kern="1200" dirty="0"/>
        </a:p>
      </dsp:txBody>
      <dsp:txXfrm>
        <a:off x="1880105" y="2365761"/>
        <a:ext cx="988744" cy="603875"/>
      </dsp:txXfrm>
    </dsp:sp>
    <dsp:sp modelId="{7C9A1F11-D051-4946-ADC2-119369D91FE2}">
      <dsp:nvSpPr>
        <dsp:cNvPr id="0" name=""/>
        <dsp:cNvSpPr/>
      </dsp:nvSpPr>
      <dsp:spPr>
        <a:xfrm>
          <a:off x="3208362" y="1002066"/>
          <a:ext cx="1282898" cy="1258055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66040" rIns="9906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277</a:t>
          </a:r>
          <a:endParaRPr lang="ru-RU" sz="5200" kern="1200" dirty="0"/>
        </a:p>
      </dsp:txBody>
      <dsp:txXfrm>
        <a:off x="3245209" y="1038913"/>
        <a:ext cx="1209204" cy="1184361"/>
      </dsp:txXfrm>
    </dsp:sp>
    <dsp:sp modelId="{08E80ACF-EFF9-4BA9-9C54-7423741E2B3A}">
      <dsp:nvSpPr>
        <dsp:cNvPr id="0" name=""/>
        <dsp:cNvSpPr/>
      </dsp:nvSpPr>
      <dsp:spPr>
        <a:xfrm>
          <a:off x="3336652" y="2260121"/>
          <a:ext cx="128289" cy="481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086"/>
              </a:lnTo>
              <a:lnTo>
                <a:pt x="128289" y="4810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1BE06-36E9-4430-BEEF-256B5AC80C38}">
      <dsp:nvSpPr>
        <dsp:cNvPr id="0" name=""/>
        <dsp:cNvSpPr/>
      </dsp:nvSpPr>
      <dsp:spPr>
        <a:xfrm>
          <a:off x="3464941" y="2420484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6 чел</a:t>
          </a:r>
          <a:endParaRPr lang="ru-RU" sz="2800" kern="1200" dirty="0"/>
        </a:p>
      </dsp:txBody>
      <dsp:txXfrm>
        <a:off x="3483728" y="2439271"/>
        <a:ext cx="988744" cy="603875"/>
      </dsp:txXfrm>
    </dsp:sp>
    <dsp:sp modelId="{C0BBB0C4-6E30-483F-890C-379411DE998E}">
      <dsp:nvSpPr>
        <dsp:cNvPr id="0" name=""/>
        <dsp:cNvSpPr/>
      </dsp:nvSpPr>
      <dsp:spPr>
        <a:xfrm>
          <a:off x="4811985" y="1002066"/>
          <a:ext cx="1282898" cy="1258055"/>
        </a:xfrm>
        <a:prstGeom prst="roundRect">
          <a:avLst>
            <a:gd name="adj" fmla="val 10000"/>
          </a:avLst>
        </a:prstGeom>
        <a:solidFill>
          <a:srgbClr val="7FBFB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66040" rIns="9906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>
              <a:solidFill>
                <a:srgbClr val="FF0000"/>
              </a:solidFill>
            </a:rPr>
            <a:t>186</a:t>
          </a:r>
          <a:endParaRPr lang="ru-RU" sz="5200" kern="1200" dirty="0">
            <a:solidFill>
              <a:srgbClr val="FF0000"/>
            </a:solidFill>
          </a:endParaRPr>
        </a:p>
      </dsp:txBody>
      <dsp:txXfrm>
        <a:off x="4848832" y="1038913"/>
        <a:ext cx="1209204" cy="1184361"/>
      </dsp:txXfrm>
    </dsp:sp>
    <dsp:sp modelId="{30014B19-925F-4402-9840-24A869268B47}">
      <dsp:nvSpPr>
        <dsp:cNvPr id="0" name=""/>
        <dsp:cNvSpPr/>
      </dsp:nvSpPr>
      <dsp:spPr>
        <a:xfrm>
          <a:off x="4940275" y="2260121"/>
          <a:ext cx="128289" cy="481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086"/>
              </a:lnTo>
              <a:lnTo>
                <a:pt x="128289" y="4810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BE72D3-27BD-4530-83FD-B59012E6917F}">
      <dsp:nvSpPr>
        <dsp:cNvPr id="0" name=""/>
        <dsp:cNvSpPr/>
      </dsp:nvSpPr>
      <dsp:spPr>
        <a:xfrm>
          <a:off x="5068565" y="2420484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7 чел</a:t>
          </a:r>
          <a:endParaRPr lang="ru-RU" sz="2800" kern="1200" dirty="0"/>
        </a:p>
      </dsp:txBody>
      <dsp:txXfrm>
        <a:off x="5087352" y="2439271"/>
        <a:ext cx="988744" cy="6038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86C1F-7E7C-4D2C-A41E-6777CA62EA95}">
      <dsp:nvSpPr>
        <dsp:cNvPr id="0" name=""/>
        <dsp:cNvSpPr/>
      </dsp:nvSpPr>
      <dsp:spPr>
        <a:xfrm>
          <a:off x="1116" y="939432"/>
          <a:ext cx="1282898" cy="1383323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66040" rIns="9906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117</a:t>
          </a:r>
          <a:endParaRPr lang="ru-RU" sz="5200" kern="1200" dirty="0"/>
        </a:p>
      </dsp:txBody>
      <dsp:txXfrm>
        <a:off x="38691" y="977007"/>
        <a:ext cx="1207748" cy="1308173"/>
      </dsp:txXfrm>
    </dsp:sp>
    <dsp:sp modelId="{481007C6-3849-4EB4-B81F-E68F3055511A}">
      <dsp:nvSpPr>
        <dsp:cNvPr id="0" name=""/>
        <dsp:cNvSpPr/>
      </dsp:nvSpPr>
      <dsp:spPr>
        <a:xfrm>
          <a:off x="83686" y="2322756"/>
          <a:ext cx="91440" cy="4897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9714"/>
              </a:lnTo>
              <a:lnTo>
                <a:pt x="122252" y="4897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E69F3E-A249-4D40-AD45-EF6399789012}">
      <dsp:nvSpPr>
        <dsp:cNvPr id="0" name=""/>
        <dsp:cNvSpPr/>
      </dsp:nvSpPr>
      <dsp:spPr>
        <a:xfrm>
          <a:off x="205938" y="2491745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5 чел.</a:t>
          </a:r>
          <a:endParaRPr lang="ru-RU" sz="2800" kern="1200" dirty="0"/>
        </a:p>
      </dsp:txBody>
      <dsp:txXfrm>
        <a:off x="224725" y="2510532"/>
        <a:ext cx="988744" cy="603875"/>
      </dsp:txXfrm>
    </dsp:sp>
    <dsp:sp modelId="{8B2D74B4-6076-458D-911C-086792916688}">
      <dsp:nvSpPr>
        <dsp:cNvPr id="0" name=""/>
        <dsp:cNvSpPr/>
      </dsp:nvSpPr>
      <dsp:spPr>
        <a:xfrm>
          <a:off x="1604739" y="939432"/>
          <a:ext cx="1282898" cy="1306862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146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342</a:t>
          </a:r>
          <a:endParaRPr lang="ru-RU" sz="3400" kern="1200" dirty="0"/>
        </a:p>
      </dsp:txBody>
      <dsp:txXfrm>
        <a:off x="1642314" y="977007"/>
        <a:ext cx="1207748" cy="1231712"/>
      </dsp:txXfrm>
    </dsp:sp>
    <dsp:sp modelId="{CFBD0893-6B33-408D-A64C-3C147F85B855}">
      <dsp:nvSpPr>
        <dsp:cNvPr id="0" name=""/>
        <dsp:cNvSpPr/>
      </dsp:nvSpPr>
      <dsp:spPr>
        <a:xfrm>
          <a:off x="1733029" y="2246295"/>
          <a:ext cx="128289" cy="481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1086"/>
              </a:lnTo>
              <a:lnTo>
                <a:pt x="128289" y="4810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FF0E46-7237-4229-8C8A-248313F12CBD}">
      <dsp:nvSpPr>
        <dsp:cNvPr id="0" name=""/>
        <dsp:cNvSpPr/>
      </dsp:nvSpPr>
      <dsp:spPr>
        <a:xfrm>
          <a:off x="1861318" y="2406657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5 чел.</a:t>
          </a:r>
          <a:endParaRPr lang="ru-RU" sz="2800" kern="1200" dirty="0"/>
        </a:p>
      </dsp:txBody>
      <dsp:txXfrm>
        <a:off x="1880105" y="2425444"/>
        <a:ext cx="988744" cy="603875"/>
      </dsp:txXfrm>
    </dsp:sp>
    <dsp:sp modelId="{7C9A1F11-D051-4946-ADC2-119369D91FE2}">
      <dsp:nvSpPr>
        <dsp:cNvPr id="0" name=""/>
        <dsp:cNvSpPr/>
      </dsp:nvSpPr>
      <dsp:spPr>
        <a:xfrm>
          <a:off x="3242872" y="991190"/>
          <a:ext cx="1282898" cy="1272359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66040" rIns="9906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195</a:t>
          </a:r>
          <a:endParaRPr lang="ru-RU" sz="5200" kern="1200" dirty="0"/>
        </a:p>
      </dsp:txBody>
      <dsp:txXfrm>
        <a:off x="3280138" y="1028456"/>
        <a:ext cx="1208366" cy="1197827"/>
      </dsp:txXfrm>
    </dsp:sp>
    <dsp:sp modelId="{08E80ACF-EFF9-4BA9-9C54-7423741E2B3A}">
      <dsp:nvSpPr>
        <dsp:cNvPr id="0" name=""/>
        <dsp:cNvSpPr/>
      </dsp:nvSpPr>
      <dsp:spPr>
        <a:xfrm>
          <a:off x="3371162" y="2263550"/>
          <a:ext cx="93779" cy="4293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9328"/>
              </a:lnTo>
              <a:lnTo>
                <a:pt x="93779" y="4293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1BE06-36E9-4430-BEEF-256B5AC80C38}">
      <dsp:nvSpPr>
        <dsp:cNvPr id="0" name=""/>
        <dsp:cNvSpPr/>
      </dsp:nvSpPr>
      <dsp:spPr>
        <a:xfrm>
          <a:off x="3464941" y="2372154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5 чел</a:t>
          </a:r>
          <a:endParaRPr lang="ru-RU" sz="2800" kern="1200" dirty="0"/>
        </a:p>
      </dsp:txBody>
      <dsp:txXfrm>
        <a:off x="3483728" y="2390941"/>
        <a:ext cx="988744" cy="603875"/>
      </dsp:txXfrm>
    </dsp:sp>
    <dsp:sp modelId="{C0BBB0C4-6E30-483F-890C-379411DE998E}">
      <dsp:nvSpPr>
        <dsp:cNvPr id="0" name=""/>
        <dsp:cNvSpPr/>
      </dsp:nvSpPr>
      <dsp:spPr>
        <a:xfrm>
          <a:off x="4811985" y="1047009"/>
          <a:ext cx="1282898" cy="1220600"/>
        </a:xfrm>
        <a:prstGeom prst="roundRect">
          <a:avLst>
            <a:gd name="adj" fmla="val 10000"/>
          </a:avLst>
        </a:prstGeom>
        <a:solidFill>
          <a:srgbClr val="00808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66040" rIns="9906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230</a:t>
          </a:r>
          <a:endParaRPr lang="ru-RU" sz="5200" kern="1200" dirty="0"/>
        </a:p>
      </dsp:txBody>
      <dsp:txXfrm>
        <a:off x="4847735" y="1082759"/>
        <a:ext cx="1211398" cy="1149100"/>
      </dsp:txXfrm>
    </dsp:sp>
    <dsp:sp modelId="{30014B19-925F-4402-9840-24A869268B47}">
      <dsp:nvSpPr>
        <dsp:cNvPr id="0" name=""/>
        <dsp:cNvSpPr/>
      </dsp:nvSpPr>
      <dsp:spPr>
        <a:xfrm>
          <a:off x="4940275" y="2267610"/>
          <a:ext cx="128289" cy="3735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509"/>
              </a:lnTo>
              <a:lnTo>
                <a:pt x="128289" y="3735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BE72D3-27BD-4530-83FD-B59012E6917F}">
      <dsp:nvSpPr>
        <dsp:cNvPr id="0" name=""/>
        <dsp:cNvSpPr/>
      </dsp:nvSpPr>
      <dsp:spPr>
        <a:xfrm>
          <a:off x="5068565" y="2320395"/>
          <a:ext cx="1026318" cy="641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5 чел</a:t>
          </a:r>
          <a:endParaRPr lang="ru-RU" sz="2800" kern="1200" dirty="0"/>
        </a:p>
      </dsp:txBody>
      <dsp:txXfrm>
        <a:off x="5087352" y="2339182"/>
        <a:ext cx="988744" cy="603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42052-155D-43B6-8921-4536A1330C0B}">
      <dsp:nvSpPr>
        <dsp:cNvPr id="0" name=""/>
        <dsp:cNvSpPr/>
      </dsp:nvSpPr>
      <dsp:spPr>
        <a:xfrm>
          <a:off x="1574094" y="382120"/>
          <a:ext cx="2194607" cy="953173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295 гр. </a:t>
          </a:r>
          <a:r>
            <a:rPr lang="ru-RU" sz="1400" b="1" kern="1200" dirty="0" smtClean="0"/>
            <a:t>– </a:t>
          </a:r>
          <a:r>
            <a:rPr lang="ru-RU" sz="16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/>
            <a:t>Куратор: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/>
            <a:t>Евсеева Е.В.</a:t>
          </a:r>
          <a:endParaRPr lang="ru-RU" sz="1600" b="1" kern="1200" dirty="0"/>
        </a:p>
      </dsp:txBody>
      <dsp:txXfrm>
        <a:off x="1925232" y="382120"/>
        <a:ext cx="1843470" cy="953173"/>
      </dsp:txXfrm>
    </dsp:sp>
    <dsp:sp modelId="{43582148-7992-48A0-8CBA-5225E92175EC}">
      <dsp:nvSpPr>
        <dsp:cNvPr id="0" name=""/>
        <dsp:cNvSpPr/>
      </dsp:nvSpPr>
      <dsp:spPr>
        <a:xfrm>
          <a:off x="1574094" y="1335293"/>
          <a:ext cx="2194607" cy="953173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116 гр. </a:t>
          </a:r>
          <a:r>
            <a:rPr lang="ru-RU" sz="1400" b="1" kern="1200" dirty="0" smtClean="0"/>
            <a:t>– </a:t>
          </a:r>
          <a:r>
            <a:rPr lang="ru-RU" sz="16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rgbClr val="990033"/>
              </a:solidFill>
              <a:effectLst/>
            </a:rPr>
            <a:t>(средний балл 4,7) </a:t>
          </a:r>
          <a:endParaRPr lang="ru-RU" sz="1400" b="1" kern="1200" dirty="0" smtClean="0">
            <a:solidFill>
              <a:srgbClr val="990033"/>
            </a:solidFill>
            <a:effectLst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Куратор: </a:t>
          </a:r>
          <a:r>
            <a:rPr lang="ru-RU" sz="1400" b="1" kern="1200" dirty="0" err="1" smtClean="0"/>
            <a:t>Корочкина</a:t>
          </a:r>
          <a:r>
            <a:rPr lang="ru-RU" sz="1400" b="1" kern="1200" dirty="0" smtClean="0"/>
            <a:t> С.А.</a:t>
          </a:r>
          <a:endParaRPr lang="ru-RU" sz="1400" kern="1200" dirty="0"/>
        </a:p>
      </dsp:txBody>
      <dsp:txXfrm>
        <a:off x="1925232" y="1335293"/>
        <a:ext cx="1843470" cy="953173"/>
      </dsp:txXfrm>
    </dsp:sp>
    <dsp:sp modelId="{3667B25C-3911-4A0C-85BA-9434878EA081}">
      <dsp:nvSpPr>
        <dsp:cNvPr id="0" name=""/>
        <dsp:cNvSpPr/>
      </dsp:nvSpPr>
      <dsp:spPr>
        <a:xfrm>
          <a:off x="1574094" y="2288467"/>
          <a:ext cx="2194607" cy="953173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377 гр. </a:t>
          </a:r>
          <a:r>
            <a:rPr lang="ru-RU" sz="1500" b="1" kern="1200" dirty="0" smtClean="0"/>
            <a:t>– </a:t>
          </a:r>
          <a:r>
            <a:rPr lang="ru-RU" sz="16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500" b="1" kern="1200" dirty="0" smtClean="0"/>
            <a:t>Куратор: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500" b="1" kern="1200" dirty="0" smtClean="0"/>
            <a:t>Аристова С.Е.</a:t>
          </a:r>
          <a:endParaRPr lang="ru-RU" sz="1500" kern="1200" dirty="0"/>
        </a:p>
      </dsp:txBody>
      <dsp:txXfrm>
        <a:off x="1925232" y="2288467"/>
        <a:ext cx="1843470" cy="953173"/>
      </dsp:txXfrm>
    </dsp:sp>
    <dsp:sp modelId="{AF856ABE-D2B5-47B4-8E61-F729E9FAC3AC}">
      <dsp:nvSpPr>
        <dsp:cNvPr id="0" name=""/>
        <dsp:cNvSpPr/>
      </dsp:nvSpPr>
      <dsp:spPr>
        <a:xfrm>
          <a:off x="1574094" y="3241640"/>
          <a:ext cx="2194607" cy="953173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 гр. </a:t>
          </a:r>
          <a:r>
            <a:rPr lang="ru-RU" sz="1400" b="1" kern="1200" dirty="0" smtClean="0"/>
            <a:t>– </a:t>
          </a:r>
          <a:r>
            <a:rPr lang="ru-RU" sz="16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/>
            <a:t>Куратор: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/>
            <a:t>Булакова А.С.</a:t>
          </a:r>
          <a:endParaRPr lang="ru-RU" sz="1600" kern="1200" dirty="0"/>
        </a:p>
      </dsp:txBody>
      <dsp:txXfrm>
        <a:off x="1925232" y="3241640"/>
        <a:ext cx="1843470" cy="953173"/>
      </dsp:txXfrm>
    </dsp:sp>
    <dsp:sp modelId="{ADE39F19-D432-42BA-9B70-586FBD40EF2B}">
      <dsp:nvSpPr>
        <dsp:cNvPr id="0" name=""/>
        <dsp:cNvSpPr/>
      </dsp:nvSpPr>
      <dsp:spPr>
        <a:xfrm>
          <a:off x="1574094" y="4194813"/>
          <a:ext cx="2194607" cy="953173"/>
        </a:xfrm>
        <a:prstGeom prst="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190 гр. </a:t>
          </a:r>
          <a:r>
            <a:rPr lang="ru-RU" sz="1200" b="1" kern="1200" dirty="0" smtClean="0"/>
            <a:t>– </a:t>
          </a:r>
          <a:r>
            <a:rPr lang="ru-RU" sz="16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чел. </a:t>
          </a:r>
          <a:r>
            <a:rPr lang="ru-RU" sz="1200" b="1" kern="1200" dirty="0" smtClean="0">
              <a:solidFill>
                <a:srgbClr val="990033"/>
              </a:solidFill>
              <a:effectLst/>
            </a:rPr>
            <a:t>(на «хорошо» и «отлично»)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effectLst/>
            </a:rPr>
            <a:t>Малышева О.А.</a:t>
          </a:r>
          <a:endParaRPr lang="ru-RU" sz="1400" b="1" kern="1200" dirty="0">
            <a:effectLst/>
          </a:endParaRPr>
        </a:p>
      </dsp:txBody>
      <dsp:txXfrm>
        <a:off x="1925232" y="4194813"/>
        <a:ext cx="1843470" cy="953173"/>
      </dsp:txXfrm>
    </dsp:sp>
    <dsp:sp modelId="{82C6AF17-A4BB-42DB-814B-F4824FF1DA54}">
      <dsp:nvSpPr>
        <dsp:cNvPr id="0" name=""/>
        <dsp:cNvSpPr/>
      </dsp:nvSpPr>
      <dsp:spPr>
        <a:xfrm>
          <a:off x="322306" y="43027"/>
          <a:ext cx="1547008" cy="1608533"/>
        </a:xfrm>
        <a:prstGeom prst="ellipse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Учатся только на «отлично»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8860" y="278591"/>
        <a:ext cx="1093900" cy="1137405"/>
      </dsp:txXfrm>
    </dsp:sp>
    <dsp:sp modelId="{5855AD4B-B7A7-4482-8C6F-32CC36624BD4}">
      <dsp:nvSpPr>
        <dsp:cNvPr id="0" name=""/>
        <dsp:cNvSpPr/>
      </dsp:nvSpPr>
      <dsp:spPr>
        <a:xfrm>
          <a:off x="4951219" y="371359"/>
          <a:ext cx="2130898" cy="953173"/>
        </a:xfrm>
        <a:prstGeom prst="rect">
          <a:avLst/>
        </a:prstGeom>
        <a:solidFill>
          <a:srgbClr val="BCDEDB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128</a:t>
          </a:r>
          <a:r>
            <a:rPr lang="ru-RU" sz="1400" b="1" kern="1200" dirty="0" smtClean="0">
              <a:solidFill>
                <a:srgbClr val="004846"/>
              </a:solidFill>
            </a:rPr>
            <a:t> </a:t>
          </a: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гр.</a:t>
          </a:r>
          <a:r>
            <a:rPr lang="ru-RU" sz="1800" b="1" kern="1200" dirty="0" smtClean="0">
              <a:solidFill>
                <a:srgbClr val="004846"/>
              </a:solidFill>
            </a:rPr>
            <a:t> </a:t>
          </a:r>
          <a:r>
            <a:rPr lang="ru-RU" sz="1400" b="1" kern="1200" dirty="0" smtClean="0"/>
            <a:t>– </a:t>
          </a:r>
          <a:r>
            <a:rPr lang="ru-RU" sz="16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/>
            <a:t>Куратор: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err="1" smtClean="0"/>
            <a:t>Харникова</a:t>
          </a:r>
          <a:r>
            <a:rPr lang="ru-RU" sz="1600" b="1" kern="1200" dirty="0" smtClean="0"/>
            <a:t> А.А.</a:t>
          </a:r>
          <a:endParaRPr lang="ru-RU" sz="1600" kern="1200" dirty="0"/>
        </a:p>
      </dsp:txBody>
      <dsp:txXfrm>
        <a:off x="5292163" y="371359"/>
        <a:ext cx="1789954" cy="953173"/>
      </dsp:txXfrm>
    </dsp:sp>
    <dsp:sp modelId="{801276BA-BDC3-4295-877C-882497EADDE5}">
      <dsp:nvSpPr>
        <dsp:cNvPr id="0" name=""/>
        <dsp:cNvSpPr/>
      </dsp:nvSpPr>
      <dsp:spPr>
        <a:xfrm>
          <a:off x="4951219" y="1324532"/>
          <a:ext cx="2130898" cy="953173"/>
        </a:xfrm>
        <a:prstGeom prst="rect">
          <a:avLst/>
        </a:prstGeom>
        <a:solidFill>
          <a:srgbClr val="BCDEDB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215 гр. </a:t>
          </a:r>
          <a:r>
            <a:rPr lang="ru-RU" sz="1500" b="1" kern="1200" dirty="0" smtClean="0"/>
            <a:t>– </a:t>
          </a:r>
          <a:r>
            <a:rPr lang="ru-RU" sz="16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Куратор: </a:t>
          </a:r>
          <a:r>
            <a:rPr lang="ru-RU" sz="1600" b="1" kern="1200" dirty="0" err="1" smtClean="0"/>
            <a:t>Пермякова</a:t>
          </a:r>
          <a:r>
            <a:rPr lang="ru-RU" sz="1600" b="1" kern="1200" dirty="0" smtClean="0"/>
            <a:t> Е.В.</a:t>
          </a:r>
          <a:endParaRPr lang="ru-RU" sz="1600" kern="1200" dirty="0"/>
        </a:p>
      </dsp:txBody>
      <dsp:txXfrm>
        <a:off x="5292163" y="1324532"/>
        <a:ext cx="1789954" cy="953173"/>
      </dsp:txXfrm>
    </dsp:sp>
    <dsp:sp modelId="{5849E944-244E-482E-94DF-A5EB8D10EBEE}">
      <dsp:nvSpPr>
        <dsp:cNvPr id="0" name=""/>
        <dsp:cNvSpPr/>
      </dsp:nvSpPr>
      <dsp:spPr>
        <a:xfrm>
          <a:off x="4951219" y="2288457"/>
          <a:ext cx="2130898" cy="953173"/>
        </a:xfrm>
        <a:prstGeom prst="rect">
          <a:avLst/>
        </a:prstGeom>
        <a:solidFill>
          <a:srgbClr val="BCDEDB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177 гр. </a:t>
          </a:r>
          <a:r>
            <a:rPr lang="ru-RU" sz="1500" b="1" kern="1200" dirty="0" smtClean="0"/>
            <a:t>– </a:t>
          </a:r>
          <a:r>
            <a:rPr lang="ru-RU" sz="16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Куратор: </a:t>
          </a:r>
          <a:r>
            <a:rPr lang="ru-RU" sz="1600" b="1" kern="1200" dirty="0" err="1" smtClean="0"/>
            <a:t>Разумкин</a:t>
          </a:r>
          <a:r>
            <a:rPr lang="ru-RU" sz="1600" b="1" kern="1200" dirty="0" smtClean="0"/>
            <a:t> П.И.</a:t>
          </a:r>
          <a:endParaRPr lang="ru-RU" sz="1600" kern="1200" dirty="0"/>
        </a:p>
      </dsp:txBody>
      <dsp:txXfrm>
        <a:off x="5292163" y="2288457"/>
        <a:ext cx="1789954" cy="953173"/>
      </dsp:txXfrm>
    </dsp:sp>
    <dsp:sp modelId="{F5CEF443-F79E-478C-8E75-3000E103B2FE}">
      <dsp:nvSpPr>
        <dsp:cNvPr id="0" name=""/>
        <dsp:cNvSpPr/>
      </dsp:nvSpPr>
      <dsp:spPr>
        <a:xfrm>
          <a:off x="4951219" y="3241631"/>
          <a:ext cx="2130898" cy="953173"/>
        </a:xfrm>
        <a:prstGeom prst="rect">
          <a:avLst/>
        </a:prstGeom>
        <a:solidFill>
          <a:srgbClr val="BCDEDB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234 гр. </a:t>
          </a:r>
          <a:r>
            <a:rPr lang="ru-RU" sz="1500" b="1" kern="1200" dirty="0" smtClean="0"/>
            <a:t>– </a:t>
          </a:r>
          <a:r>
            <a:rPr lang="ru-RU" sz="16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 чел.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+mn-lt"/>
            </a:rPr>
            <a:t>Куратор: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err="1" smtClean="0">
              <a:latin typeface="+mn-lt"/>
            </a:rPr>
            <a:t>Кучина</a:t>
          </a:r>
          <a:r>
            <a:rPr lang="ru-RU" sz="1600" b="1" kern="1200" dirty="0" smtClean="0">
              <a:latin typeface="+mn-lt"/>
            </a:rPr>
            <a:t> М.А.</a:t>
          </a:r>
          <a:endParaRPr lang="ru-RU" sz="1600" kern="1200" dirty="0">
            <a:latin typeface="+mn-lt"/>
          </a:endParaRPr>
        </a:p>
      </dsp:txBody>
      <dsp:txXfrm>
        <a:off x="5292163" y="3241631"/>
        <a:ext cx="1789954" cy="953173"/>
      </dsp:txXfrm>
    </dsp:sp>
    <dsp:sp modelId="{5532B197-18C8-47FC-8E9A-29A420D53352}">
      <dsp:nvSpPr>
        <dsp:cNvPr id="0" name=""/>
        <dsp:cNvSpPr/>
      </dsp:nvSpPr>
      <dsp:spPr>
        <a:xfrm>
          <a:off x="4951219" y="4194804"/>
          <a:ext cx="2130898" cy="953173"/>
        </a:xfrm>
        <a:prstGeom prst="rect">
          <a:avLst/>
        </a:prstGeom>
        <a:solidFill>
          <a:srgbClr val="BCDEDB">
            <a:alpha val="89804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141 гр. </a:t>
          </a:r>
          <a:r>
            <a:rPr lang="ru-RU" sz="1500" b="1" kern="1200" dirty="0" smtClean="0"/>
            <a:t>– </a:t>
          </a:r>
          <a:r>
            <a:rPr lang="ru-RU" sz="16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 чел. </a:t>
          </a:r>
          <a:endParaRPr lang="ru-RU" sz="1500" b="1" kern="1200" dirty="0" smtClean="0">
            <a:solidFill>
              <a:srgbClr val="00484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+mn-lt"/>
            </a:rPr>
            <a:t>Куратор: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+mn-lt"/>
            </a:rPr>
            <a:t>Белокрылова Т.В.</a:t>
          </a:r>
          <a:endParaRPr lang="ru-RU" sz="1600" kern="1200" dirty="0"/>
        </a:p>
      </dsp:txBody>
      <dsp:txXfrm>
        <a:off x="5292163" y="4194804"/>
        <a:ext cx="1789954" cy="953173"/>
      </dsp:txXfrm>
    </dsp:sp>
    <dsp:sp modelId="{422F2FA6-E01B-4601-B02B-75B4B5186D7A}">
      <dsp:nvSpPr>
        <dsp:cNvPr id="0" name=""/>
        <dsp:cNvSpPr/>
      </dsp:nvSpPr>
      <dsp:spPr>
        <a:xfrm>
          <a:off x="3709745" y="54830"/>
          <a:ext cx="1536824" cy="1576637"/>
        </a:xfrm>
        <a:prstGeom prst="ellipse">
          <a:avLst/>
        </a:prstGeom>
        <a:solidFill>
          <a:srgbClr val="00808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Имеют 3 и более </a:t>
          </a:r>
          <a:r>
            <a:rPr lang="ru-RU" sz="1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</a:t>
          </a:r>
          <a:r>
            <a:rPr lang="ru-RU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/а</a:t>
          </a:r>
          <a:endParaRPr lang="ru-RU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34808" y="285723"/>
        <a:ext cx="1086698" cy="11148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7AD9C-B6C5-44E9-806A-388382581E98}">
      <dsp:nvSpPr>
        <dsp:cNvPr id="0" name=""/>
        <dsp:cNvSpPr/>
      </dsp:nvSpPr>
      <dsp:spPr>
        <a:xfrm>
          <a:off x="1434404" y="0"/>
          <a:ext cx="1792838" cy="1663202"/>
        </a:xfrm>
        <a:prstGeom prst="trapezoid">
          <a:avLst>
            <a:gd name="adj" fmla="val 53897"/>
          </a:avLst>
        </a:prstGeom>
        <a:solidFill>
          <a:srgbClr val="FDBAA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>
            <a:solidFill>
              <a:srgbClr val="9900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99003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186 гр. </a:t>
          </a:r>
          <a:endParaRPr lang="ru-RU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90,5%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Булакова Е.Е.</a:t>
          </a:r>
          <a:endParaRPr lang="ru-RU" sz="1800" kern="1200" dirty="0"/>
        </a:p>
      </dsp:txBody>
      <dsp:txXfrm>
        <a:off x="1434404" y="0"/>
        <a:ext cx="1792838" cy="1663202"/>
      </dsp:txXfrm>
    </dsp:sp>
    <dsp:sp modelId="{9E318816-0432-4C9D-9D50-F2475A9F0DDB}">
      <dsp:nvSpPr>
        <dsp:cNvPr id="0" name=""/>
        <dsp:cNvSpPr/>
      </dsp:nvSpPr>
      <dsp:spPr>
        <a:xfrm>
          <a:off x="928259" y="1663202"/>
          <a:ext cx="2805128" cy="939093"/>
        </a:xfrm>
        <a:prstGeom prst="trapezoid">
          <a:avLst>
            <a:gd name="adj" fmla="val 53897"/>
          </a:avLst>
        </a:prstGeom>
        <a:solidFill>
          <a:srgbClr val="FDBAA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377 гр. – 87,7%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Аристова С.Е.</a:t>
          </a:r>
          <a:endParaRPr lang="ru-RU" sz="1400" kern="1200" dirty="0"/>
        </a:p>
      </dsp:txBody>
      <dsp:txXfrm>
        <a:off x="1419157" y="1663202"/>
        <a:ext cx="1823333" cy="939093"/>
      </dsp:txXfrm>
    </dsp:sp>
    <dsp:sp modelId="{EAF40E41-4389-4B7F-B57F-E7086F651928}">
      <dsp:nvSpPr>
        <dsp:cNvPr id="0" name=""/>
        <dsp:cNvSpPr/>
      </dsp:nvSpPr>
      <dsp:spPr>
        <a:xfrm>
          <a:off x="430747" y="2602295"/>
          <a:ext cx="3800153" cy="923077"/>
        </a:xfrm>
        <a:prstGeom prst="trapezoid">
          <a:avLst>
            <a:gd name="adj" fmla="val 53897"/>
          </a:avLst>
        </a:prstGeom>
        <a:solidFill>
          <a:srgbClr val="FDBAA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 гр. – 86,0%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Булакова А.С.</a:t>
          </a:r>
          <a:endParaRPr lang="ru-RU" sz="1400" kern="1200" dirty="0"/>
        </a:p>
      </dsp:txBody>
      <dsp:txXfrm>
        <a:off x="1095774" y="2602295"/>
        <a:ext cx="2470099" cy="923077"/>
      </dsp:txXfrm>
    </dsp:sp>
    <dsp:sp modelId="{C711263B-B30B-4D19-A366-C68C9A3A0ED7}">
      <dsp:nvSpPr>
        <dsp:cNvPr id="0" name=""/>
        <dsp:cNvSpPr/>
      </dsp:nvSpPr>
      <dsp:spPr>
        <a:xfrm>
          <a:off x="0" y="3525373"/>
          <a:ext cx="4661648" cy="799201"/>
        </a:xfrm>
        <a:prstGeom prst="trapezoid">
          <a:avLst>
            <a:gd name="adj" fmla="val 53897"/>
          </a:avLst>
        </a:prstGeom>
        <a:solidFill>
          <a:srgbClr val="FDBAA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380</a:t>
          </a: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гр. – </a:t>
          </a:r>
          <a:r>
            <a:rPr lang="en-US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85</a:t>
          </a:r>
          <a:r>
            <a:rPr lang="ru-RU" sz="1800" b="1" kern="1200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,4%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Смирнова И.В.</a:t>
          </a:r>
          <a:endParaRPr lang="ru-RU" sz="1400" kern="1200" dirty="0"/>
        </a:p>
      </dsp:txBody>
      <dsp:txXfrm>
        <a:off x="815788" y="3525373"/>
        <a:ext cx="3030071" cy="7992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8A50A-529C-4A48-8083-4092A2641A66}">
      <dsp:nvSpPr>
        <dsp:cNvPr id="0" name=""/>
        <dsp:cNvSpPr/>
      </dsp:nvSpPr>
      <dsp:spPr>
        <a:xfrm rot="10800000">
          <a:off x="0" y="0"/>
          <a:ext cx="4335332" cy="743807"/>
        </a:xfrm>
        <a:prstGeom prst="trapezoid">
          <a:avLst>
            <a:gd name="adj" fmla="val 49753"/>
          </a:avLst>
        </a:prstGeom>
        <a:solidFill>
          <a:srgbClr val="BCDED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141 гр. – 42,3%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Белокрылова Т.В.</a:t>
          </a:r>
          <a:endParaRPr lang="ru-RU" sz="1400" kern="1200" dirty="0"/>
        </a:p>
      </dsp:txBody>
      <dsp:txXfrm rot="-10800000">
        <a:off x="758683" y="0"/>
        <a:ext cx="2817965" cy="743807"/>
      </dsp:txXfrm>
    </dsp:sp>
    <dsp:sp modelId="{86910712-0D5C-4C46-8C08-F0DB9667F58E}">
      <dsp:nvSpPr>
        <dsp:cNvPr id="0" name=""/>
        <dsp:cNvSpPr/>
      </dsp:nvSpPr>
      <dsp:spPr>
        <a:xfrm rot="10800000">
          <a:off x="370067" y="743807"/>
          <a:ext cx="3595197" cy="770195"/>
        </a:xfrm>
        <a:prstGeom prst="trapezoid">
          <a:avLst>
            <a:gd name="adj" fmla="val 49753"/>
          </a:avLst>
        </a:prstGeom>
        <a:solidFill>
          <a:srgbClr val="BCDED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171 гр. – 40,7%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err="1" smtClean="0"/>
            <a:t>Шапоренко</a:t>
          </a:r>
          <a:r>
            <a:rPr lang="ru-RU" sz="1400" b="1" kern="1200" dirty="0" smtClean="0"/>
            <a:t> Д.Ю.</a:t>
          </a:r>
          <a:endParaRPr lang="ru-RU" sz="1400" kern="1200" dirty="0"/>
        </a:p>
      </dsp:txBody>
      <dsp:txXfrm rot="-10800000">
        <a:off x="999226" y="743807"/>
        <a:ext cx="2336878" cy="770195"/>
      </dsp:txXfrm>
    </dsp:sp>
    <dsp:sp modelId="{DE3A80B7-98A2-486E-82F2-D04A80D9389F}">
      <dsp:nvSpPr>
        <dsp:cNvPr id="0" name=""/>
        <dsp:cNvSpPr/>
      </dsp:nvSpPr>
      <dsp:spPr>
        <a:xfrm rot="10800000">
          <a:off x="753263" y="1514003"/>
          <a:ext cx="2828805" cy="899965"/>
        </a:xfrm>
        <a:prstGeom prst="trapezoid">
          <a:avLst>
            <a:gd name="adj" fmla="val 49753"/>
          </a:avLst>
        </a:prstGeom>
        <a:solidFill>
          <a:srgbClr val="BCDED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48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142 гр. - 36,6%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Куратор: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err="1" smtClean="0"/>
            <a:t>Капельницкий</a:t>
          </a:r>
          <a:r>
            <a:rPr lang="ru-RU" sz="1400" b="1" kern="1200" dirty="0" smtClean="0"/>
            <a:t> Л.Л.</a:t>
          </a:r>
          <a:endParaRPr lang="ru-RU" sz="1400" kern="1200" dirty="0"/>
        </a:p>
      </dsp:txBody>
      <dsp:txXfrm rot="-10800000">
        <a:off x="1248304" y="1514003"/>
        <a:ext cx="1838723" cy="899965"/>
      </dsp:txXfrm>
    </dsp:sp>
    <dsp:sp modelId="{5A7DDBA4-CB95-464F-A67C-1D5042DD9A67}">
      <dsp:nvSpPr>
        <dsp:cNvPr id="0" name=""/>
        <dsp:cNvSpPr/>
      </dsp:nvSpPr>
      <dsp:spPr>
        <a:xfrm rot="10800000">
          <a:off x="1201024" y="2413968"/>
          <a:ext cx="1933283" cy="1942878"/>
        </a:xfrm>
        <a:prstGeom prst="trapezoid">
          <a:avLst>
            <a:gd name="adj" fmla="val 50000"/>
          </a:avLst>
        </a:prstGeom>
        <a:solidFill>
          <a:srgbClr val="BCDED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800" b="1" kern="1200" dirty="0" smtClean="0">
            <a:solidFill>
              <a:srgbClr val="00484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10800000">
        <a:off x="1201024" y="2413968"/>
        <a:ext cx="1933283" cy="19428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5F670-7294-41D7-A7BE-6A2B8DF58CC6}">
      <dsp:nvSpPr>
        <dsp:cNvPr id="0" name=""/>
        <dsp:cNvSpPr/>
      </dsp:nvSpPr>
      <dsp:spPr>
        <a:xfrm>
          <a:off x="770374" y="0"/>
          <a:ext cx="5089860" cy="5089860"/>
        </a:xfrm>
        <a:prstGeom prst="triangl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6A97444-9C6F-4FDF-AEC4-A688C41EB783}">
      <dsp:nvSpPr>
        <dsp:cNvPr id="0" name=""/>
        <dsp:cNvSpPr/>
      </dsp:nvSpPr>
      <dsp:spPr>
        <a:xfrm>
          <a:off x="3315304" y="511719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 </a:t>
          </a:r>
          <a:r>
            <a:rPr lang="ru-RU" sz="1800" b="1" kern="1200" dirty="0" smtClean="0"/>
            <a:t>– </a:t>
          </a:r>
          <a:r>
            <a:rPr lang="ru-RU" sz="18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(Куратор: Булакова А.С.)</a:t>
          </a:r>
          <a:endParaRPr lang="ru-RU" sz="1800" kern="1200" dirty="0"/>
        </a:p>
      </dsp:txBody>
      <dsp:txXfrm>
        <a:off x="3344712" y="541127"/>
        <a:ext cx="3249593" cy="543616"/>
      </dsp:txXfrm>
    </dsp:sp>
    <dsp:sp modelId="{DD84EE5C-299D-446F-96A8-C7E52096A17C}">
      <dsp:nvSpPr>
        <dsp:cNvPr id="0" name=""/>
        <dsp:cNvSpPr/>
      </dsp:nvSpPr>
      <dsp:spPr>
        <a:xfrm>
          <a:off x="3315304" y="1189456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377 </a:t>
          </a:r>
          <a:r>
            <a:rPr lang="ru-RU" sz="1800" b="1" kern="1200" dirty="0" smtClean="0"/>
            <a:t>– </a:t>
          </a:r>
          <a:r>
            <a:rPr lang="ru-RU" sz="18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(Куратор: Аристова С.Е.)</a:t>
          </a:r>
          <a:endParaRPr lang="ru-RU" sz="1800" kern="1200" dirty="0"/>
        </a:p>
      </dsp:txBody>
      <dsp:txXfrm>
        <a:off x="3344712" y="1218864"/>
        <a:ext cx="3249593" cy="543616"/>
      </dsp:txXfrm>
    </dsp:sp>
    <dsp:sp modelId="{AD9522B8-0374-4EE7-950C-7943B21EB4CE}">
      <dsp:nvSpPr>
        <dsp:cNvPr id="0" name=""/>
        <dsp:cNvSpPr/>
      </dsp:nvSpPr>
      <dsp:spPr>
        <a:xfrm>
          <a:off x="3315304" y="1867193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– </a:t>
          </a:r>
          <a:r>
            <a:rPr lang="ru-RU" sz="18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 </a:t>
          </a:r>
          <a:r>
            <a:rPr lang="ru-RU" sz="1800" b="1" kern="1200" dirty="0" smtClean="0"/>
            <a:t>(Куратор: Лебедева О.А.)</a:t>
          </a:r>
          <a:endParaRPr lang="ru-RU" sz="1800" kern="1200" dirty="0"/>
        </a:p>
      </dsp:txBody>
      <dsp:txXfrm>
        <a:off x="3344712" y="1896601"/>
        <a:ext cx="3249593" cy="543616"/>
      </dsp:txXfrm>
    </dsp:sp>
    <dsp:sp modelId="{95F1A166-0B55-4BE5-BD34-6CCE66FA47CC}">
      <dsp:nvSpPr>
        <dsp:cNvPr id="0" name=""/>
        <dsp:cNvSpPr/>
      </dsp:nvSpPr>
      <dsp:spPr>
        <a:xfrm>
          <a:off x="3315304" y="2544930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365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– </a:t>
          </a:r>
          <a:r>
            <a:rPr lang="ru-RU" sz="18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(Куратор: Расина Т.А.)</a:t>
          </a:r>
          <a:endParaRPr lang="ru-RU" sz="1800" kern="1200" dirty="0"/>
        </a:p>
      </dsp:txBody>
      <dsp:txXfrm>
        <a:off x="3344712" y="2574338"/>
        <a:ext cx="3249593" cy="543616"/>
      </dsp:txXfrm>
    </dsp:sp>
    <dsp:sp modelId="{DD7281DD-015B-4FDA-BC93-410D51357738}">
      <dsp:nvSpPr>
        <dsp:cNvPr id="0" name=""/>
        <dsp:cNvSpPr/>
      </dsp:nvSpPr>
      <dsp:spPr>
        <a:xfrm>
          <a:off x="3315304" y="3222667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380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– </a:t>
          </a:r>
          <a:r>
            <a:rPr lang="ru-RU" sz="18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(Куратор: Смирнова И.В.)</a:t>
          </a:r>
          <a:endParaRPr lang="ru-RU" sz="1800" kern="1200" dirty="0"/>
        </a:p>
      </dsp:txBody>
      <dsp:txXfrm>
        <a:off x="3344712" y="3252075"/>
        <a:ext cx="3249593" cy="543616"/>
      </dsp:txXfrm>
    </dsp:sp>
    <dsp:sp modelId="{57A033AC-8E0C-4540-BE49-0399EC847B4A}">
      <dsp:nvSpPr>
        <dsp:cNvPr id="0" name=""/>
        <dsp:cNvSpPr/>
      </dsp:nvSpPr>
      <dsp:spPr>
        <a:xfrm>
          <a:off x="3315304" y="3900404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186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– </a:t>
          </a:r>
          <a:r>
            <a:rPr lang="ru-RU" sz="18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(Куратор: Булакова Е.Е.)</a:t>
          </a:r>
          <a:endParaRPr lang="ru-RU" sz="1800" kern="1200" dirty="0"/>
        </a:p>
      </dsp:txBody>
      <dsp:txXfrm>
        <a:off x="3344712" y="3929812"/>
        <a:ext cx="3249593" cy="5436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5F670-7294-41D7-A7BE-6A2B8DF58CC6}">
      <dsp:nvSpPr>
        <dsp:cNvPr id="0" name=""/>
        <dsp:cNvSpPr/>
      </dsp:nvSpPr>
      <dsp:spPr>
        <a:xfrm>
          <a:off x="770374" y="0"/>
          <a:ext cx="5089860" cy="5089860"/>
        </a:xfrm>
        <a:prstGeom prst="triangle">
          <a:avLst/>
        </a:prstGeom>
        <a:solidFill>
          <a:srgbClr val="7FBFB9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6A97444-9C6F-4FDF-AEC4-A688C41EB783}">
      <dsp:nvSpPr>
        <dsp:cNvPr id="0" name=""/>
        <dsp:cNvSpPr/>
      </dsp:nvSpPr>
      <dsp:spPr>
        <a:xfrm>
          <a:off x="3315304" y="511719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286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(Куратор: Булакова А.С.)</a:t>
          </a:r>
          <a:endParaRPr lang="ru-RU" sz="1600" kern="1200" dirty="0"/>
        </a:p>
      </dsp:txBody>
      <dsp:txXfrm>
        <a:off x="3344712" y="541127"/>
        <a:ext cx="3249593" cy="543616"/>
      </dsp:txXfrm>
    </dsp:sp>
    <dsp:sp modelId="{DD84EE5C-299D-446F-96A8-C7E52096A17C}">
      <dsp:nvSpPr>
        <dsp:cNvPr id="0" name=""/>
        <dsp:cNvSpPr/>
      </dsp:nvSpPr>
      <dsp:spPr>
        <a:xfrm>
          <a:off x="3315304" y="1189456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316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4,5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(Куратор: Лебедева О.А.)</a:t>
          </a:r>
          <a:endParaRPr lang="ru-RU" sz="1600" kern="1200" dirty="0"/>
        </a:p>
      </dsp:txBody>
      <dsp:txXfrm>
        <a:off x="3344712" y="1218864"/>
        <a:ext cx="3249593" cy="543616"/>
      </dsp:txXfrm>
    </dsp:sp>
    <dsp:sp modelId="{AD9522B8-0374-4EE7-950C-7943B21EB4CE}">
      <dsp:nvSpPr>
        <dsp:cNvPr id="0" name=""/>
        <dsp:cNvSpPr/>
      </dsp:nvSpPr>
      <dsp:spPr>
        <a:xfrm>
          <a:off x="3315304" y="1867193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380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(Куратор: Смирнова И.В.)</a:t>
          </a:r>
          <a:endParaRPr lang="ru-RU" sz="1600" kern="1200" dirty="0"/>
        </a:p>
      </dsp:txBody>
      <dsp:txXfrm>
        <a:off x="3344712" y="1896601"/>
        <a:ext cx="3249593" cy="543616"/>
      </dsp:txXfrm>
    </dsp:sp>
    <dsp:sp modelId="{95F1A166-0B55-4BE5-BD34-6CCE66FA47CC}">
      <dsp:nvSpPr>
        <dsp:cNvPr id="0" name=""/>
        <dsp:cNvSpPr/>
      </dsp:nvSpPr>
      <dsp:spPr>
        <a:xfrm>
          <a:off x="3315304" y="2544930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116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(Куратор: </a:t>
          </a:r>
          <a:r>
            <a:rPr lang="ru-RU" sz="1600" b="1" kern="1200" dirty="0" err="1" smtClean="0"/>
            <a:t>Корочкина</a:t>
          </a:r>
          <a:r>
            <a:rPr lang="ru-RU" sz="1600" b="1" kern="1200" dirty="0" smtClean="0"/>
            <a:t> С.А.)</a:t>
          </a:r>
          <a:endParaRPr lang="ru-RU" sz="1600" kern="1200" dirty="0"/>
        </a:p>
      </dsp:txBody>
      <dsp:txXfrm>
        <a:off x="3344712" y="2574338"/>
        <a:ext cx="3249593" cy="543616"/>
      </dsp:txXfrm>
    </dsp:sp>
    <dsp:sp modelId="{F06742FA-5349-45B8-8FCA-CFAECB7BFB1B}">
      <dsp:nvSpPr>
        <dsp:cNvPr id="0" name=""/>
        <dsp:cNvSpPr/>
      </dsp:nvSpPr>
      <dsp:spPr>
        <a:xfrm>
          <a:off x="3315304" y="3222667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135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(Куратор: Андреева С.Л.)</a:t>
          </a:r>
          <a:endParaRPr lang="ru-RU" sz="1600" kern="1200" dirty="0"/>
        </a:p>
      </dsp:txBody>
      <dsp:txXfrm>
        <a:off x="3344712" y="3252075"/>
        <a:ext cx="3249593" cy="543616"/>
      </dsp:txXfrm>
    </dsp:sp>
    <dsp:sp modelId="{269A74D5-7AAD-4190-9633-EB9DCEFF6025}">
      <dsp:nvSpPr>
        <dsp:cNvPr id="0" name=""/>
        <dsp:cNvSpPr/>
      </dsp:nvSpPr>
      <dsp:spPr>
        <a:xfrm>
          <a:off x="3315304" y="3900404"/>
          <a:ext cx="3308409" cy="602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365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– </a:t>
          </a:r>
          <a:r>
            <a:rPr lang="ru-RU" sz="1600" b="1" kern="1200" dirty="0" smtClean="0">
              <a:solidFill>
                <a:schemeClr val="tx1"/>
              </a:solidFill>
              <a:effectLst/>
            </a:rPr>
            <a:t>средний балл </a:t>
          </a:r>
          <a:r>
            <a:rPr lang="ru-RU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4,4</a:t>
          </a:r>
          <a:r>
            <a:rPr lang="ru-RU" sz="16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600" b="1" kern="1200" dirty="0" smtClean="0"/>
            <a:t>(Куратор: Расина Т.А.)</a:t>
          </a:r>
          <a:endParaRPr lang="ru-RU" sz="1600" kern="1200" dirty="0"/>
        </a:p>
      </dsp:txBody>
      <dsp:txXfrm>
        <a:off x="3344712" y="3929812"/>
        <a:ext cx="3249593" cy="5436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5F670-7294-41D7-A7BE-6A2B8DF58CC6}">
      <dsp:nvSpPr>
        <dsp:cNvPr id="0" name=""/>
        <dsp:cNvSpPr/>
      </dsp:nvSpPr>
      <dsp:spPr>
        <a:xfrm>
          <a:off x="770374" y="0"/>
          <a:ext cx="5089860" cy="5089860"/>
        </a:xfrm>
        <a:prstGeom prst="triangle">
          <a:avLst/>
        </a:prstGeom>
        <a:solidFill>
          <a:srgbClr val="ED6F65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6A97444-9C6F-4FDF-AEC4-A688C41EB783}">
      <dsp:nvSpPr>
        <dsp:cNvPr id="0" name=""/>
        <dsp:cNvSpPr/>
      </dsp:nvSpPr>
      <dsp:spPr>
        <a:xfrm>
          <a:off x="3315304" y="509483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286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(Куратор: Булакова А.С.)</a:t>
          </a:r>
          <a:endParaRPr lang="ru-RU" sz="1800" b="1" kern="1200" dirty="0"/>
        </a:p>
      </dsp:txBody>
      <dsp:txXfrm>
        <a:off x="3350633" y="544812"/>
        <a:ext cx="3237751" cy="653056"/>
      </dsp:txXfrm>
    </dsp:sp>
    <dsp:sp modelId="{A3386035-2DDD-4EE3-A581-EDDB0D06D418}">
      <dsp:nvSpPr>
        <dsp:cNvPr id="0" name=""/>
        <dsp:cNvSpPr/>
      </dsp:nvSpPr>
      <dsp:spPr>
        <a:xfrm>
          <a:off x="3315304" y="1323662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316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(Куратор: Лебедева О.А.)</a:t>
          </a:r>
          <a:endParaRPr lang="ru-RU" sz="1400" kern="1200" dirty="0"/>
        </a:p>
      </dsp:txBody>
      <dsp:txXfrm>
        <a:off x="3350633" y="1358991"/>
        <a:ext cx="3237751" cy="653056"/>
      </dsp:txXfrm>
    </dsp:sp>
    <dsp:sp modelId="{DD84EE5C-299D-446F-96A8-C7E52096A17C}">
      <dsp:nvSpPr>
        <dsp:cNvPr id="0" name=""/>
        <dsp:cNvSpPr/>
      </dsp:nvSpPr>
      <dsp:spPr>
        <a:xfrm>
          <a:off x="3315304" y="2137841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235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(Куратор: Герцог Е.А.)</a:t>
          </a:r>
          <a:endParaRPr lang="ru-RU" sz="1800" kern="1200" dirty="0"/>
        </a:p>
      </dsp:txBody>
      <dsp:txXfrm>
        <a:off x="3350633" y="2173170"/>
        <a:ext cx="3237751" cy="653056"/>
      </dsp:txXfrm>
    </dsp:sp>
    <dsp:sp modelId="{AD9522B8-0374-4EE7-950C-7943B21EB4CE}">
      <dsp:nvSpPr>
        <dsp:cNvPr id="0" name=""/>
        <dsp:cNvSpPr/>
      </dsp:nvSpPr>
      <dsp:spPr>
        <a:xfrm>
          <a:off x="3315304" y="2952019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377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(Куратор: Аристова С.Е.)</a:t>
          </a:r>
          <a:endParaRPr lang="ru-RU" sz="1800" kern="1200" dirty="0"/>
        </a:p>
      </dsp:txBody>
      <dsp:txXfrm>
        <a:off x="3350633" y="2987348"/>
        <a:ext cx="3237751" cy="653056"/>
      </dsp:txXfrm>
    </dsp:sp>
    <dsp:sp modelId="{95F1A166-0B55-4BE5-BD34-6CCE66FA47CC}">
      <dsp:nvSpPr>
        <dsp:cNvPr id="0" name=""/>
        <dsp:cNvSpPr/>
      </dsp:nvSpPr>
      <dsp:spPr>
        <a:xfrm>
          <a:off x="3315304" y="3766198"/>
          <a:ext cx="3308409" cy="7237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200" extrusionH="600" contourW="3000">
          <a:bevelT w="48600" h="18600" prst="relaxedInset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Группа 365 </a:t>
          </a:r>
          <a:r>
            <a:rPr lang="ru-RU" sz="1800" b="1" kern="1200" dirty="0" smtClean="0"/>
            <a:t>– </a:t>
          </a:r>
          <a:r>
            <a:rPr lang="ru-RU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  <a:r>
            <a:rPr lang="ru-RU" sz="18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u-RU" sz="1800" b="1" kern="1200" dirty="0" smtClean="0"/>
            <a:t>дипломов с отличием </a:t>
          </a:r>
          <a:r>
            <a:rPr lang="ru-RU" sz="1400" b="1" kern="1200" dirty="0" smtClean="0"/>
            <a:t>(Куратор: Расина Т.А.)</a:t>
          </a:r>
          <a:endParaRPr lang="ru-RU" sz="1900" kern="1200" dirty="0"/>
        </a:p>
      </dsp:txBody>
      <dsp:txXfrm>
        <a:off x="3350633" y="3801527"/>
        <a:ext cx="3237751" cy="6530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9DBBF-9204-4BAC-9CEE-26DCC18D3904}">
      <dsp:nvSpPr>
        <dsp:cNvPr id="0" name=""/>
        <dsp:cNvSpPr/>
      </dsp:nvSpPr>
      <dsp:spPr>
        <a:xfrm>
          <a:off x="0" y="1219199"/>
          <a:ext cx="7867425" cy="1625600"/>
        </a:xfrm>
        <a:prstGeom prst="notchedRightArrow">
          <a:avLst/>
        </a:prstGeom>
        <a:solidFill>
          <a:srgbClr val="7FBFB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59EAC-3455-4C0E-944C-D03996138B8F}">
      <dsp:nvSpPr>
        <dsp:cNvPr id="0" name=""/>
        <dsp:cNvSpPr/>
      </dsp:nvSpPr>
      <dsp:spPr>
        <a:xfrm>
          <a:off x="0" y="872540"/>
          <a:ext cx="5830644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1E84E60-645B-43D9-B266-F56B4CECB964}">
      <dsp:nvSpPr>
        <dsp:cNvPr id="0" name=""/>
        <dsp:cNvSpPr/>
      </dsp:nvSpPr>
      <dsp:spPr>
        <a:xfrm>
          <a:off x="291532" y="636380"/>
          <a:ext cx="4081451" cy="47232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269" tIns="0" rIns="15426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Трудоустроились - 624 чел.</a:t>
          </a: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589" y="659437"/>
        <a:ext cx="4035337" cy="426206"/>
      </dsp:txXfrm>
    </dsp:sp>
    <dsp:sp modelId="{79074A7A-6B34-4FA6-A2B8-A5ED977FFC59}">
      <dsp:nvSpPr>
        <dsp:cNvPr id="0" name=""/>
        <dsp:cNvSpPr/>
      </dsp:nvSpPr>
      <dsp:spPr>
        <a:xfrm>
          <a:off x="0" y="1598300"/>
          <a:ext cx="5830644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D19315-EFBE-4A0A-8B67-103EA6E4EA04}">
      <dsp:nvSpPr>
        <dsp:cNvPr id="0" name=""/>
        <dsp:cNvSpPr/>
      </dsp:nvSpPr>
      <dsp:spPr>
        <a:xfrm>
          <a:off x="291532" y="1362140"/>
          <a:ext cx="4081451" cy="47232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269" tIns="0" rIns="15426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Продолжат обучение - 50 чел.</a:t>
          </a: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589" y="1385197"/>
        <a:ext cx="4035337" cy="426206"/>
      </dsp:txXfrm>
    </dsp:sp>
    <dsp:sp modelId="{74086FA4-8560-4999-A754-275250AB7990}">
      <dsp:nvSpPr>
        <dsp:cNvPr id="0" name=""/>
        <dsp:cNvSpPr/>
      </dsp:nvSpPr>
      <dsp:spPr>
        <a:xfrm>
          <a:off x="0" y="2324060"/>
          <a:ext cx="5830644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A08F551-EFC1-42C9-BBA2-88A75A835164}">
      <dsp:nvSpPr>
        <dsp:cNvPr id="0" name=""/>
        <dsp:cNvSpPr/>
      </dsp:nvSpPr>
      <dsp:spPr>
        <a:xfrm>
          <a:off x="291532" y="2087900"/>
          <a:ext cx="4081451" cy="47232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269" tIns="0" rIns="15426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Призваны на военную службу - 39 чел.</a:t>
          </a: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589" y="2110957"/>
        <a:ext cx="4035337" cy="426206"/>
      </dsp:txXfrm>
    </dsp:sp>
    <dsp:sp modelId="{EFB1273B-E8E2-4988-B8DF-9ABF0B78955B}">
      <dsp:nvSpPr>
        <dsp:cNvPr id="0" name=""/>
        <dsp:cNvSpPr/>
      </dsp:nvSpPr>
      <dsp:spPr>
        <a:xfrm>
          <a:off x="0" y="3049819"/>
          <a:ext cx="5830644" cy="4032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83AB3E1-0332-4596-BA1D-706056C26E2E}">
      <dsp:nvSpPr>
        <dsp:cNvPr id="0" name=""/>
        <dsp:cNvSpPr/>
      </dsp:nvSpPr>
      <dsp:spPr>
        <a:xfrm>
          <a:off x="291532" y="2813659"/>
          <a:ext cx="4081451" cy="47232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4269" tIns="0" rIns="15426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отпуске по уходу за ребенком – 6 чел.</a:t>
          </a: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589" y="2836716"/>
        <a:ext cx="4035337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0.43013</cdr:x>
      <cdr:y>0.88878</cdr:y>
    </cdr:from>
    <cdr:to>
      <cdr:x>0.95678</cdr:x>
      <cdr:y>0.9629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30880" y="3611996"/>
          <a:ext cx="2119256" cy="3012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1	3</a:t>
          </a:r>
          <a:r>
            <a:rPr lang="ru-RU" sz="1800" dirty="0"/>
            <a:t> </a:t>
          </a:r>
          <a:r>
            <a:rPr lang="ru-RU" sz="1800" dirty="0" smtClean="0"/>
            <a:t>              5 </a:t>
          </a:r>
          <a:endParaRPr lang="ru-RU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0.09165</cdr:x>
      <cdr:y>0.21701</cdr:y>
    </cdr:from>
    <cdr:to>
      <cdr:x>0.15924</cdr:x>
      <cdr:y>0.31139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9274" y="667802"/>
          <a:ext cx="279699" cy="290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%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0.87657</cdr:x>
      <cdr:y>0.80753</cdr:y>
    </cdr:from>
    <cdr:to>
      <cdr:x>0.98555</cdr:x>
      <cdr:y>0.90192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915782" y="2485016"/>
          <a:ext cx="486851" cy="290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400" b="1" dirty="0" smtClean="0"/>
            <a:t>год</a:t>
          </a:r>
          <a:endParaRPr lang="ru-RU" sz="14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E26AE-6D15-4A9A-9509-0626D06A8141}" type="datetimeFigureOut">
              <a:rPr lang="ru-RU" smtClean="0"/>
              <a:pPr/>
              <a:t>29.08.2018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6AD36-F45A-4EBE-A853-E1CF672E60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1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49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179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6AD36-F45A-4EBE-A853-E1CF672E608E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8/29/2018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14.pn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1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chart" Target="../charts/chart11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66877"/>
          </a:xfrm>
          <a:prstGeom prst="rect">
            <a:avLst/>
          </a:prstGeom>
        </p:spPr>
      </p:pic>
      <p:sp>
        <p:nvSpPr>
          <p:cNvPr id="8" name="Rectangle 3"/>
          <p:cNvSpPr/>
          <p:nvPr/>
        </p:nvSpPr>
        <p:spPr>
          <a:xfrm>
            <a:off x="796066" y="1075831"/>
            <a:ext cx="7524943" cy="2353169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4"/>
          <p:cNvSpPr/>
          <p:nvPr/>
        </p:nvSpPr>
        <p:spPr>
          <a:xfrm>
            <a:off x="591671" y="942730"/>
            <a:ext cx="7910873" cy="2619375"/>
          </a:xfrm>
          <a:prstGeom prst="rect">
            <a:avLst/>
          </a:prstGeom>
          <a:noFill/>
          <a:ln w="69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796066" y="1075831"/>
            <a:ext cx="7483925" cy="2323652"/>
          </a:xfrm>
        </p:spPr>
        <p:txBody>
          <a:bodyPr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Мониторинг качества обученности студентов как средство подготовки специалистов</a:t>
            </a:r>
            <a:br>
              <a:rPr lang="ru-RU" sz="32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за 2017-2018</a:t>
            </a:r>
            <a:br>
              <a:rPr lang="ru-RU" sz="32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учебный год</a:t>
            </a:r>
            <a:endParaRPr lang="ru-RU" sz="3200" b="1" dirty="0">
              <a:ln w="11430"/>
              <a:solidFill>
                <a:srgbClr val="99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4905376" y="4526195"/>
            <a:ext cx="3511444" cy="1426929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1430"/>
                <a:solidFill>
                  <a:srgbClr val="99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Заведующая учебной частью Муравкина Ю.В.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4" descr="https://banner2.kisspng.com/20180323/ipw/kisspng-paper-panda-label-sticky-notes-5ab5c5e64a47c7.91627489152186211830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banner2.kisspng.com/20180323/ipw/kisspng-paper-panda-label-sticky-notes-5ab5c5e64a47c7.91627489152186211830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banner2.kisspng.com/20180323/ipw/kisspng-paper-panda-label-sticky-notes-5ab5c5e64a47c7.91627489152186211830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2" name="AutoShape 10" descr="https://banner2.kisspng.com/20180323/ipw/kisspng-paper-panda-label-sticky-notes-5ab5c5e64a47c7.91627489152186211830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4" name="AutoShape 12" descr="https://cdn.pixabay.com/photo/2013/07/18/10/57/note-paper-163603_12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6" name="AutoShape 14" descr="https://cdn.pixabay.com/photo/2013/07/18/10/57/note-paper-163603_12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90" name="Группа 89"/>
          <p:cNvGrpSpPr/>
          <p:nvPr/>
        </p:nvGrpSpPr>
        <p:grpSpPr>
          <a:xfrm>
            <a:off x="957029" y="283155"/>
            <a:ext cx="8186971" cy="6574845"/>
            <a:chOff x="1614017" y="-87985"/>
            <a:chExt cx="8186971" cy="6574845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1614017" y="-87985"/>
              <a:ext cx="7503038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3200" b="1" cap="none" spc="50" dirty="0" smtClean="0">
                  <a:ln w="11430"/>
                  <a:solidFill>
                    <a:srgbClr val="004846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Общая справка</a:t>
              </a:r>
              <a:r>
                <a:rPr lang="en-US" sz="3200" b="1" cap="none" spc="50" dirty="0" smtClean="0">
                  <a:ln w="11430"/>
                  <a:solidFill>
                    <a:srgbClr val="004846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ru-RU" sz="3200" b="1" cap="none" spc="50" dirty="0" smtClean="0">
                  <a:ln w="11430"/>
                  <a:solidFill>
                    <a:srgbClr val="004846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о движении контингента</a:t>
              </a:r>
              <a:endParaRPr lang="ru-RU" sz="3200" b="1" cap="none" spc="50" dirty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grpSp>
          <p:nvGrpSpPr>
            <p:cNvPr id="77" name="Группа 76"/>
            <p:cNvGrpSpPr/>
            <p:nvPr/>
          </p:nvGrpSpPr>
          <p:grpSpPr>
            <a:xfrm>
              <a:off x="1715811" y="1355464"/>
              <a:ext cx="5663935" cy="4907108"/>
              <a:chOff x="1694296" y="1839558"/>
              <a:chExt cx="5663935" cy="4907108"/>
            </a:xfrm>
          </p:grpSpPr>
          <p:sp>
            <p:nvSpPr>
              <p:cNvPr id="60" name="Скругленный прямоугольник 59"/>
              <p:cNvSpPr/>
              <p:nvPr/>
            </p:nvSpPr>
            <p:spPr>
              <a:xfrm>
                <a:off x="1979408" y="1839558"/>
                <a:ext cx="5378823" cy="664826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dirty="0" smtClean="0">
                    <a:solidFill>
                      <a:schemeClr val="tx1"/>
                    </a:solidFill>
                  </a:rPr>
                  <a:t>Контингент на </a:t>
                </a:r>
                <a:r>
                  <a:rPr lang="ru-RU" sz="2400" b="1" i="1" dirty="0" smtClean="0">
                    <a:solidFill>
                      <a:schemeClr val="tx1"/>
                    </a:solidFill>
                  </a:rPr>
                  <a:t>01.09.2017</a:t>
                </a:r>
                <a:r>
                  <a:rPr lang="ru-RU" sz="2400" b="1" dirty="0" smtClean="0">
                    <a:solidFill>
                      <a:schemeClr val="tx1"/>
                    </a:solidFill>
                  </a:rPr>
                  <a:t> -</a:t>
                </a:r>
                <a:r>
                  <a:rPr lang="ru-RU" sz="2400" b="1" dirty="0" smtClean="0">
                    <a:solidFill>
                      <a:srgbClr val="990033"/>
                    </a:solidFill>
                  </a:rPr>
                  <a:t> </a:t>
                </a:r>
                <a:r>
                  <a:rPr lang="ru-RU" sz="28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25</a:t>
                </a:r>
                <a:r>
                  <a:rPr lang="ru-RU" sz="2800" b="1" dirty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</a:t>
                </a:r>
                <a:r>
                  <a:rPr lang="ru-RU" sz="28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ru-RU" sz="2400" b="1" dirty="0" smtClean="0">
                    <a:solidFill>
                      <a:srgbClr val="990033"/>
                    </a:solidFill>
                  </a:rPr>
                  <a:t> </a:t>
                </a:r>
                <a:r>
                  <a:rPr lang="ru-RU" sz="2400" b="1" dirty="0" smtClean="0">
                    <a:solidFill>
                      <a:schemeClr val="tx1"/>
                    </a:solidFill>
                  </a:rPr>
                  <a:t>чел.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 (101 </a:t>
                </a:r>
                <a:r>
                  <a:rPr lang="ru-RU" sz="2400" b="1" dirty="0" smtClean="0">
                    <a:solidFill>
                      <a:schemeClr val="tx1"/>
                    </a:solidFill>
                  </a:rPr>
                  <a:t>группа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)</a:t>
                </a:r>
                <a:r>
                  <a:rPr lang="ru-RU" sz="24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(бюджет)</a:t>
                </a:r>
              </a:p>
            </p:txBody>
          </p:sp>
          <p:sp>
            <p:nvSpPr>
              <p:cNvPr id="70" name="Стрелка вниз 69"/>
              <p:cNvSpPr/>
              <p:nvPr/>
            </p:nvSpPr>
            <p:spPr>
              <a:xfrm>
                <a:off x="3130474" y="2646381"/>
                <a:ext cx="548640" cy="742278"/>
              </a:xfrm>
              <a:prstGeom prst="downArrow">
                <a:avLst/>
              </a:prstGeom>
              <a:solidFill>
                <a:srgbClr val="00808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Стрелка вниз 70"/>
              <p:cNvSpPr/>
              <p:nvPr/>
            </p:nvSpPr>
            <p:spPr>
              <a:xfrm rot="10800000">
                <a:off x="5509708" y="2658931"/>
                <a:ext cx="548640" cy="742278"/>
              </a:xfrm>
              <a:prstGeom prst="downArrow">
                <a:avLst/>
              </a:prstGeom>
              <a:solidFill>
                <a:srgbClr val="008080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2377440" y="3474720"/>
                <a:ext cx="21084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Выбыло </a:t>
                </a:r>
                <a:r>
                  <a:rPr lang="en-US" sz="2000" b="1" u="sng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188</a:t>
                </a:r>
                <a:r>
                  <a:rPr lang="ru-RU" sz="20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</a:p>
              <a:p>
                <a:pPr algn="ctr"/>
                <a:r>
                  <a:rPr lang="ru-RU" sz="20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чел.</a:t>
                </a:r>
                <a:endParaRPr lang="ru-RU" sz="2000" b="1" dirty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4788946" y="3487270"/>
                <a:ext cx="210849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Зачислено </a:t>
                </a:r>
                <a:r>
                  <a:rPr lang="en-US" sz="20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921</a:t>
                </a:r>
                <a:r>
                  <a:rPr lang="ru-RU" sz="20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чел.</a:t>
                </a:r>
                <a:endParaRPr lang="ru-RU" sz="2000" b="1" dirty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74" name="Скругленный прямоугольник 73"/>
              <p:cNvSpPr/>
              <p:nvPr/>
            </p:nvSpPr>
            <p:spPr>
              <a:xfrm>
                <a:off x="1694296" y="6018005"/>
                <a:ext cx="5378823" cy="728661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2400" b="1" dirty="0" smtClean="0">
                    <a:solidFill>
                      <a:schemeClr val="tx1"/>
                    </a:solidFill>
                  </a:rPr>
                  <a:t>Контингент на </a:t>
                </a:r>
                <a:r>
                  <a:rPr lang="ru-RU" sz="2400" b="1" i="1" dirty="0" smtClean="0">
                    <a:solidFill>
                      <a:schemeClr val="tx1"/>
                    </a:solidFill>
                  </a:rPr>
                  <a:t>01.09.2018</a:t>
                </a:r>
                <a:r>
                  <a:rPr lang="ru-RU" sz="2400" b="1" dirty="0" smtClean="0">
                    <a:solidFill>
                      <a:schemeClr val="tx1"/>
                    </a:solidFill>
                  </a:rPr>
                  <a:t> - </a:t>
                </a:r>
                <a:r>
                  <a:rPr lang="en-US" sz="2400" b="1" dirty="0" smtClean="0">
                    <a:solidFill>
                      <a:srgbClr val="990033"/>
                    </a:solidFill>
                  </a:rPr>
                  <a:t>2535</a:t>
                </a:r>
                <a:r>
                  <a:rPr lang="ru-RU" sz="2400" b="1" dirty="0" smtClean="0">
                    <a:solidFill>
                      <a:srgbClr val="990033"/>
                    </a:solidFill>
                  </a:rPr>
                  <a:t>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(бюджет)</a:t>
                </a:r>
                <a:r>
                  <a:rPr lang="en-US" sz="14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400" b="1" dirty="0" smtClean="0">
                    <a:solidFill>
                      <a:schemeClr val="tx1"/>
                    </a:solidFill>
                  </a:rPr>
                  <a:t>(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100 </a:t>
                </a:r>
                <a:r>
                  <a:rPr lang="ru-RU" sz="2000" b="1" dirty="0" smtClean="0">
                    <a:solidFill>
                      <a:schemeClr val="tx1"/>
                    </a:solidFill>
                  </a:rPr>
                  <a:t>групп)</a:t>
                </a:r>
              </a:p>
            </p:txBody>
          </p:sp>
          <p:sp>
            <p:nvSpPr>
              <p:cNvPr id="76" name="Равно 75"/>
              <p:cNvSpPr/>
              <p:nvPr/>
            </p:nvSpPr>
            <p:spPr>
              <a:xfrm rot="5400000">
                <a:off x="4485939" y="3950419"/>
                <a:ext cx="489473" cy="489473"/>
              </a:xfrm>
              <a:prstGeom prst="mathEqual">
                <a:avLst/>
              </a:prstGeom>
              <a:solidFill>
                <a:srgbClr val="008080"/>
              </a:solidFill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8" name="Стрелка вниз 77"/>
            <p:cNvSpPr/>
            <p:nvPr/>
          </p:nvSpPr>
          <p:spPr>
            <a:xfrm>
              <a:off x="4563035" y="5051612"/>
              <a:ext cx="460787" cy="482300"/>
            </a:xfrm>
            <a:prstGeom prst="downArrow">
              <a:avLst/>
            </a:prstGeom>
            <a:solidFill>
              <a:srgbClr val="008080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1984787" y="4019774"/>
              <a:ext cx="5378823" cy="873111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ВЫПУСК </a:t>
              </a:r>
              <a:r>
                <a:rPr lang="ru-RU" sz="2400" b="1" i="1" dirty="0" smtClean="0">
                  <a:solidFill>
                    <a:schemeClr val="tx1"/>
                  </a:solidFill>
                </a:rPr>
                <a:t>2018</a:t>
              </a:r>
              <a:r>
                <a:rPr lang="ru-RU" sz="2400" b="1" dirty="0" smtClean="0">
                  <a:solidFill>
                    <a:schemeClr val="tx1"/>
                  </a:solidFill>
                </a:rPr>
                <a:t> - </a:t>
              </a:r>
              <a:r>
                <a:rPr lang="ru-RU" sz="2400" b="1" dirty="0" smtClean="0">
                  <a:solidFill>
                    <a:srgbClr val="990033"/>
                  </a:solidFill>
                </a:rPr>
                <a:t>_</a:t>
              </a:r>
              <a:r>
                <a:rPr lang="ru-RU" sz="2400" b="1" u="sng" dirty="0" smtClean="0">
                  <a:solidFill>
                    <a:srgbClr val="990033"/>
                  </a:solidFill>
                </a:rPr>
                <a:t>719</a:t>
              </a:r>
              <a:r>
                <a:rPr lang="ru-RU" sz="2400" b="1" dirty="0" smtClean="0">
                  <a:solidFill>
                    <a:srgbClr val="990033"/>
                  </a:solidFill>
                </a:rPr>
                <a:t>_ </a:t>
              </a:r>
              <a:r>
                <a:rPr lang="ru-RU" sz="2400" b="1" dirty="0" smtClean="0">
                  <a:solidFill>
                    <a:schemeClr val="tx1"/>
                  </a:solidFill>
                </a:rPr>
                <a:t>чел. (32 группы) </a:t>
              </a:r>
              <a:endParaRPr lang="ru-RU" sz="1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sz="28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709</a:t>
              </a:r>
              <a:r>
                <a:rPr lang="ru-RU" sz="2400" b="1" dirty="0" smtClean="0">
                  <a:solidFill>
                    <a:schemeClr val="tx1"/>
                  </a:solidFill>
                </a:rPr>
                <a:t> </a:t>
              </a:r>
              <a:r>
                <a:rPr lang="ru-RU" sz="1400" b="1" dirty="0" smtClean="0">
                  <a:solidFill>
                    <a:schemeClr val="tx1"/>
                  </a:solidFill>
                </a:rPr>
                <a:t>(бюджет) + </a:t>
              </a:r>
              <a:r>
                <a:rPr lang="ru-RU" sz="28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</a:t>
              </a:r>
              <a:r>
                <a:rPr lang="ru-RU" sz="2400" b="1" dirty="0" smtClean="0">
                  <a:solidFill>
                    <a:srgbClr val="990033"/>
                  </a:solidFill>
                </a:rPr>
                <a:t> </a:t>
              </a:r>
              <a:r>
                <a:rPr lang="ru-RU" sz="1400" b="1" dirty="0" smtClean="0">
                  <a:solidFill>
                    <a:schemeClr val="tx1"/>
                  </a:solidFill>
                </a:rPr>
                <a:t>(договор)  </a:t>
              </a:r>
              <a:endParaRPr lang="ru-RU" sz="3200" b="1" dirty="0" smtClean="0">
                <a:solidFill>
                  <a:schemeClr val="tx1"/>
                </a:solidFill>
              </a:endParaRPr>
            </a:p>
            <a:p>
              <a:pPr algn="ctr"/>
              <a:endParaRPr lang="ru-RU" sz="1400" b="1" dirty="0" smtClean="0">
                <a:solidFill>
                  <a:srgbClr val="990033"/>
                </a:solidFill>
              </a:endParaRPr>
            </a:p>
          </p:txBody>
        </p:sp>
        <p:grpSp>
          <p:nvGrpSpPr>
            <p:cNvPr id="89" name="Группа 88"/>
            <p:cNvGrpSpPr/>
            <p:nvPr/>
          </p:nvGrpSpPr>
          <p:grpSpPr>
            <a:xfrm>
              <a:off x="7165366" y="4098663"/>
              <a:ext cx="2635622" cy="2388197"/>
              <a:chOff x="1140617" y="1939864"/>
              <a:chExt cx="2538805" cy="2538805"/>
            </a:xfrm>
          </p:grpSpPr>
          <p:pic>
            <p:nvPicPr>
              <p:cNvPr id="3088" name="Picture 16" descr="http://pngimg.com/uploads/sticky_note/sticky_note_PNG18899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140617" y="1939864"/>
                <a:ext cx="2538805" cy="2538805"/>
              </a:xfrm>
              <a:prstGeom prst="rect">
                <a:avLst/>
              </a:prstGeom>
              <a:noFill/>
            </p:spPr>
          </p:pic>
          <p:sp>
            <p:nvSpPr>
              <p:cNvPr id="88" name="TextBox 87"/>
              <p:cNvSpPr txBox="1"/>
              <p:nvPr/>
            </p:nvSpPr>
            <p:spPr>
              <a:xfrm>
                <a:off x="1730535" y="2549445"/>
                <a:ext cx="1545377" cy="1210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 smtClean="0"/>
                  <a:t>ПРИЕМ </a:t>
                </a:r>
              </a:p>
              <a:p>
                <a:pPr algn="ctr"/>
                <a:r>
                  <a:rPr lang="ru-RU" sz="2000" b="1" dirty="0" smtClean="0"/>
                  <a:t>1 КУРС</a:t>
                </a:r>
              </a:p>
              <a:p>
                <a:pPr algn="ctr"/>
                <a:r>
                  <a:rPr lang="ru-RU" sz="2000" b="1" dirty="0" smtClean="0"/>
                  <a:t>- </a:t>
                </a:r>
                <a:r>
                  <a:rPr lang="en-US" sz="28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860</a:t>
                </a:r>
                <a:r>
                  <a:rPr lang="ru-RU" sz="28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чел.</a:t>
                </a:r>
                <a:endParaRPr lang="ru-RU" sz="20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banner2.kisspng.com/20180323/ipw/kisspng-paper-panda-label-sticky-notes-5ab5c5e64a47c7.91627489152186211830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70618" y="0"/>
            <a:ext cx="620716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 (Основной текст)"/>
              </a:rPr>
              <a:t>Общая справка</a:t>
            </a:r>
            <a:r>
              <a:rPr lang="en-US" sz="40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 (Основной текст)"/>
              </a:rPr>
              <a:t> </a:t>
            </a:r>
            <a:r>
              <a:rPr lang="ru-RU" sz="40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 (Основной текст)"/>
              </a:rPr>
              <a:t>о контингенте</a:t>
            </a:r>
            <a:endParaRPr lang="ru-RU" sz="40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 (Основной текст)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07286" y="1484556"/>
            <a:ext cx="5669280" cy="7100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990033"/>
                </a:solidFill>
              </a:rPr>
              <a:t>Контингент на </a:t>
            </a:r>
            <a:r>
              <a:rPr lang="ru-RU" sz="2400" b="1" i="1" dirty="0" smtClean="0">
                <a:solidFill>
                  <a:srgbClr val="990033"/>
                </a:solidFill>
              </a:rPr>
              <a:t>01.09.2018</a:t>
            </a:r>
            <a:r>
              <a:rPr lang="ru-RU" sz="2400" b="1" dirty="0" smtClean="0">
                <a:solidFill>
                  <a:srgbClr val="990033"/>
                </a:solidFill>
              </a:rPr>
              <a:t> - 2535 чел. </a:t>
            </a:r>
          </a:p>
          <a:p>
            <a:pPr algn="ctr"/>
            <a:r>
              <a:rPr lang="ru-RU" b="1" dirty="0" smtClean="0">
                <a:solidFill>
                  <a:srgbClr val="990033"/>
                </a:solidFill>
              </a:rPr>
              <a:t>(100 групп)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711222241"/>
              </p:ext>
            </p:extLst>
          </p:nvPr>
        </p:nvGraphicFramePr>
        <p:xfrm>
          <a:off x="1613027" y="230453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43" y="2242603"/>
            <a:ext cx="1506537" cy="998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863612" y="1357736"/>
            <a:ext cx="1489998" cy="820203"/>
            <a:chOff x="1110" y="2656"/>
            <a:chExt cx="1549" cy="1351"/>
          </a:xfrm>
        </p:grpSpPr>
        <p:sp>
          <p:nvSpPr>
            <p:cNvPr id="67588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89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0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7595" name="Line 11"/>
          <p:cNvSpPr>
            <a:spLocks noChangeShapeType="1"/>
          </p:cNvSpPr>
          <p:nvPr/>
        </p:nvSpPr>
        <p:spPr bwMode="auto">
          <a:xfrm>
            <a:off x="2438400" y="2326273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2312047" y="2480161"/>
            <a:ext cx="65648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solidFill>
                  <a:schemeClr val="tx2"/>
                </a:solidFill>
              </a:rPr>
              <a:t>Контингент </a:t>
            </a:r>
            <a:r>
              <a:rPr lang="ru-RU" sz="2800" b="1" dirty="0" smtClean="0">
                <a:solidFill>
                  <a:schemeClr val="tx2"/>
                </a:solidFill>
              </a:rPr>
              <a:t>2462</a:t>
            </a:r>
            <a:r>
              <a:rPr lang="ru-RU" sz="2800" dirty="0" smtClean="0">
                <a:solidFill>
                  <a:schemeClr val="tx2"/>
                </a:solidFill>
              </a:rPr>
              <a:t>   отсев  221          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9, 0%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gray">
          <a:xfrm>
            <a:off x="1126713" y="1290275"/>
            <a:ext cx="10676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FF4747"/>
                </a:solidFill>
              </a:rPr>
              <a:t>2017-2018</a:t>
            </a:r>
            <a:endParaRPr lang="en-US" sz="2400" b="1" dirty="0">
              <a:solidFill>
                <a:srgbClr val="FF4747"/>
              </a:solidFill>
            </a:endParaRPr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>
            <a:off x="2443335" y="3445660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gray">
          <a:xfrm>
            <a:off x="2032579" y="3036889"/>
            <a:ext cx="340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7609" name="Line 25"/>
          <p:cNvSpPr>
            <a:spLocks noChangeShapeType="1"/>
          </p:cNvSpPr>
          <p:nvPr/>
        </p:nvSpPr>
        <p:spPr bwMode="auto">
          <a:xfrm>
            <a:off x="2443335" y="4437874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10" name="Text Box 26"/>
          <p:cNvSpPr txBox="1">
            <a:spLocks noChangeArrowheads="1"/>
          </p:cNvSpPr>
          <p:nvPr/>
        </p:nvSpPr>
        <p:spPr bwMode="auto">
          <a:xfrm>
            <a:off x="2335343" y="4489521"/>
            <a:ext cx="640871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b="1" dirty="0" smtClean="0">
                <a:solidFill>
                  <a:schemeClr val="tx2"/>
                </a:solidFill>
              </a:rPr>
              <a:t>2200</a:t>
            </a:r>
            <a:r>
              <a:rPr lang="ru-RU" sz="2800" dirty="0" smtClean="0">
                <a:solidFill>
                  <a:schemeClr val="tx2"/>
                </a:solidFill>
              </a:rPr>
              <a:t> отсев  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172            </a:t>
            </a:r>
            <a:r>
              <a:rPr lang="ru-RU" sz="2800" b="1" dirty="0" smtClean="0">
                <a:solidFill>
                  <a:srgbClr val="C00000"/>
                </a:solidFill>
              </a:rPr>
              <a:t>7</a:t>
            </a:r>
            <a:r>
              <a:rPr lang="ru-RU" sz="2800" b="1" dirty="0">
                <a:solidFill>
                  <a:srgbClr val="C00000"/>
                </a:solidFill>
              </a:rPr>
              <a:t>, </a:t>
            </a:r>
            <a:r>
              <a:rPr lang="ru-RU" sz="2800" b="1" dirty="0" smtClean="0">
                <a:solidFill>
                  <a:srgbClr val="C00000"/>
                </a:solidFill>
              </a:rPr>
              <a:t>8%</a:t>
            </a:r>
          </a:p>
          <a:p>
            <a:pPr eaLnBrk="0" hangingPunct="0"/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7612" name="Line 28"/>
          <p:cNvSpPr>
            <a:spLocks noChangeShapeType="1"/>
          </p:cNvSpPr>
          <p:nvPr/>
        </p:nvSpPr>
        <p:spPr bwMode="auto">
          <a:xfrm>
            <a:off x="2438400" y="5354639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14" name="Text Box 30"/>
          <p:cNvSpPr txBox="1">
            <a:spLocks noChangeArrowheads="1"/>
          </p:cNvSpPr>
          <p:nvPr/>
        </p:nvSpPr>
        <p:spPr bwMode="gray">
          <a:xfrm>
            <a:off x="2032579" y="4843464"/>
            <a:ext cx="340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7615" name="Text Box 31"/>
          <p:cNvSpPr txBox="1">
            <a:spLocks noChangeArrowheads="1"/>
          </p:cNvSpPr>
          <p:nvPr/>
        </p:nvSpPr>
        <p:spPr bwMode="auto">
          <a:xfrm>
            <a:off x="1660526" y="72231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b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4360327"/>
            <a:ext cx="1447481" cy="910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93" y="5305129"/>
            <a:ext cx="1527533" cy="103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86529" y="4440239"/>
            <a:ext cx="11521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2014-</a:t>
            </a:r>
            <a:endParaRPr lang="ru-RU" sz="2400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2015</a:t>
            </a:r>
            <a:endParaRPr lang="en-US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48300" y="5404777"/>
            <a:ext cx="13796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2013-</a:t>
            </a:r>
            <a:endParaRPr lang="ru-RU" sz="2400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2014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12047" y="3599548"/>
            <a:ext cx="645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b="1" dirty="0" smtClean="0">
                <a:solidFill>
                  <a:schemeClr val="tx2"/>
                </a:solidFill>
              </a:rPr>
              <a:t>2420</a:t>
            </a:r>
            <a:r>
              <a:rPr lang="ru-RU" sz="2800" dirty="0" smtClean="0">
                <a:solidFill>
                  <a:schemeClr val="tx2"/>
                </a:solidFill>
              </a:rPr>
              <a:t> отсев  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167            </a:t>
            </a:r>
            <a:r>
              <a:rPr lang="ru-RU" sz="2800" b="1" dirty="0" smtClean="0">
                <a:solidFill>
                  <a:srgbClr val="C00000"/>
                </a:solidFill>
              </a:rPr>
              <a:t>6, 9 %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75893" y="5565983"/>
            <a:ext cx="64165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b="1" dirty="0" smtClean="0">
                <a:solidFill>
                  <a:schemeClr val="tx2"/>
                </a:solidFill>
              </a:rPr>
              <a:t>2089</a:t>
            </a:r>
            <a:r>
              <a:rPr lang="ru-RU" sz="2800" dirty="0" smtClean="0">
                <a:solidFill>
                  <a:schemeClr val="tx2"/>
                </a:solidFill>
              </a:rPr>
              <a:t>  отсев  155          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7, 4 %</a:t>
            </a:r>
            <a:endParaRPr lang="ru-RU" sz="2800" b="1" dirty="0">
              <a:solidFill>
                <a:srgbClr val="C00000"/>
              </a:solidFill>
            </a:endParaRPr>
          </a:p>
          <a:p>
            <a:pPr eaLnBrk="0" hangingPunct="0"/>
            <a:endParaRPr lang="en-US" sz="1600" dirty="0">
              <a:solidFill>
                <a:srgbClr val="C0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93" y="3361991"/>
            <a:ext cx="1506537" cy="998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604" y="3445660"/>
            <a:ext cx="15003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2015-</a:t>
            </a:r>
            <a:endParaRPr lang="ru-RU" sz="2400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2016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gray">
          <a:xfrm>
            <a:off x="1159332" y="2326273"/>
            <a:ext cx="10676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/>
              <a:t>2016-2017</a:t>
            </a:r>
            <a:endParaRPr lang="en-US" sz="2400" dirty="0"/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2443335" y="1398790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2385226" y="1584672"/>
            <a:ext cx="65648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solidFill>
                  <a:schemeClr val="tx2"/>
                </a:solidFill>
              </a:rPr>
              <a:t>Контингент </a:t>
            </a:r>
            <a:r>
              <a:rPr lang="ru-RU" sz="2800" b="1" dirty="0" smtClean="0">
                <a:solidFill>
                  <a:schemeClr val="tx2"/>
                </a:solidFill>
              </a:rPr>
              <a:t>2553</a:t>
            </a:r>
            <a:r>
              <a:rPr lang="ru-RU" sz="2800" dirty="0" smtClean="0">
                <a:solidFill>
                  <a:schemeClr val="tx2"/>
                </a:solidFill>
              </a:rPr>
              <a:t> отсев  188            </a:t>
            </a:r>
            <a:r>
              <a:rPr lang="ru-RU" sz="2800" b="1" dirty="0" smtClean="0">
                <a:solidFill>
                  <a:srgbClr val="C00000"/>
                </a:solidFill>
              </a:rPr>
              <a:t>7, 4%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570618" y="0"/>
            <a:ext cx="620716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Динамика изменения контингента за последние 5 лет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07820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42419"/>
              </p:ext>
            </p:extLst>
          </p:nvPr>
        </p:nvGraphicFramePr>
        <p:xfrm>
          <a:off x="323528" y="1892830"/>
          <a:ext cx="3592256" cy="31521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591333"/>
                <a:gridCol w="712923"/>
                <a:gridCol w="857694"/>
                <a:gridCol w="430306"/>
              </a:tblGrid>
              <a:tr h="426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/>
                        <a:t>Н</a:t>
                      </a:r>
                      <a:r>
                        <a:rPr lang="ru-RU" sz="1300" b="1" u="none" strike="noStrike" dirty="0" smtClean="0"/>
                        <a:t>аименование </a:t>
                      </a:r>
                      <a:r>
                        <a:rPr lang="ru-RU" sz="1300" b="1" u="none" strike="noStrike" dirty="0"/>
                        <a:t>отделения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/>
                        <a:t>Всего чел. на отд. на начало уч.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/>
                        <a:t>О</a:t>
                      </a:r>
                      <a:r>
                        <a:rPr lang="ru-RU" sz="1300" b="1" u="none" strike="noStrike" dirty="0" smtClean="0"/>
                        <a:t>тчислено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/>
                        <a:t>%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/>
                        <a:t>Туризм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498</a:t>
                      </a:r>
                      <a:endParaRPr lang="ru-RU" sz="16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39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7,8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969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/>
                        <a:t>Гостиничный сервис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394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32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8,1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55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/>
                        <a:t>Ресторанный сервис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696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64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9,2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/>
                        <a:t>Общеобразовательной подготовки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297</a:t>
                      </a:r>
                      <a:endParaRPr lang="ru-RU" sz="16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15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5,1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/>
                        <a:t>Коммерции и строительства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>
                          <a:effectLst/>
                        </a:rPr>
                        <a:t>668</a:t>
                      </a:r>
                      <a:endParaRPr lang="ru-RU" sz="1600" b="0" i="0" u="none" strike="noStrike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u="none" strike="noStrike" dirty="0">
                          <a:effectLst/>
                        </a:rPr>
                        <a:t>5,7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31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</a:t>
                      </a:r>
                      <a:endParaRPr lang="ru-RU" sz="15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2553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188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7,4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95785292"/>
              </p:ext>
            </p:extLst>
          </p:nvPr>
        </p:nvGraphicFramePr>
        <p:xfrm>
          <a:off x="4028549" y="1476698"/>
          <a:ext cx="4632176" cy="482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84556" y="0"/>
            <a:ext cx="620716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Процент отчисленных </a:t>
            </a:r>
          </a:p>
          <a:p>
            <a:pPr algn="ctr"/>
            <a:r>
              <a:rPr lang="ru-RU" sz="28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от общего кол-ва студентов на отделении</a:t>
            </a:r>
            <a:endParaRPr lang="ru-RU" sz="28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756050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Овал 36"/>
          <p:cNvSpPr/>
          <p:nvPr/>
        </p:nvSpPr>
        <p:spPr>
          <a:xfrm>
            <a:off x="-193638" y="1312433"/>
            <a:ext cx="9542033" cy="5545567"/>
          </a:xfrm>
          <a:prstGeom prst="ellipse">
            <a:avLst/>
          </a:prstGeom>
          <a:gradFill flip="none" rotWithShape="1">
            <a:gsLst>
              <a:gs pos="0">
                <a:srgbClr val="CC3300">
                  <a:tint val="66000"/>
                  <a:satMod val="160000"/>
                </a:srgbClr>
              </a:gs>
              <a:gs pos="50000">
                <a:srgbClr val="CC3300">
                  <a:tint val="44500"/>
                  <a:satMod val="160000"/>
                </a:srgbClr>
              </a:gs>
              <a:gs pos="100000">
                <a:srgbClr val="CC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84556" y="0"/>
            <a:ext cx="620716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Основные причины отчислений за </a:t>
            </a:r>
          </a:p>
          <a:p>
            <a:pPr algn="ctr"/>
            <a:r>
              <a:rPr lang="ru-RU" sz="32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2017-2018 уч</a:t>
            </a:r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ебный</a:t>
            </a:r>
            <a:r>
              <a:rPr lang="ru-RU" sz="3200" b="1" cap="none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anose="020B0504020000000003" pitchFamily="34" charset="0"/>
              </a:rPr>
              <a:t> год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916245" y="2926080"/>
            <a:ext cx="1978945" cy="1904106"/>
            <a:chOff x="3582759" y="2590222"/>
            <a:chExt cx="2312431" cy="2239962"/>
          </a:xfrm>
        </p:grpSpPr>
        <p:pic>
          <p:nvPicPr>
            <p:cNvPr id="17410" name="Picture 2" descr="http://www.pngpix.com/wp-content/uploads/2016/10/PNGPIX-COM-Circle-Label-Tag-PNG-Transparent-Imag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82759" y="2590222"/>
              <a:ext cx="2312431" cy="2239962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3994592" y="3242508"/>
              <a:ext cx="1473797" cy="9775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Всего </a:t>
              </a:r>
              <a:r>
                <a:rPr lang="ru-RU" sz="2400" b="1" u="sng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188</a:t>
              </a:r>
              <a:r>
                <a:rPr lang="ru-RU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</a:t>
              </a:r>
              <a:endPara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76518" y="3937299"/>
            <a:ext cx="1850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90033"/>
                </a:solidFill>
              </a:rPr>
              <a:t>перемена места жительства</a:t>
            </a:r>
            <a:endParaRPr lang="ru-RU" b="1" dirty="0">
              <a:solidFill>
                <a:srgbClr val="99003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45746" y="2927873"/>
            <a:ext cx="1850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90033"/>
                </a:solidFill>
              </a:rPr>
              <a:t>академическая неуспеваемость</a:t>
            </a:r>
            <a:endParaRPr lang="ru-RU" b="1" dirty="0">
              <a:solidFill>
                <a:srgbClr val="99003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57544" y="5995596"/>
            <a:ext cx="1850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90033"/>
                </a:solidFill>
              </a:rPr>
              <a:t>семейные обстоятельства</a:t>
            </a:r>
            <a:endParaRPr lang="ru-RU" b="1" dirty="0">
              <a:solidFill>
                <a:srgbClr val="990033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98658" y="3002942"/>
            <a:ext cx="1850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90033"/>
                </a:solidFill>
              </a:rPr>
              <a:t>трудоустройство</a:t>
            </a:r>
            <a:endParaRPr lang="ru-RU" b="1" dirty="0">
              <a:solidFill>
                <a:srgbClr val="990033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07219" y="4772810"/>
            <a:ext cx="1850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90033"/>
                </a:solidFill>
              </a:rPr>
              <a:t>поступление в другое ОУ</a:t>
            </a:r>
            <a:endParaRPr lang="ru-RU" b="1" dirty="0">
              <a:solidFill>
                <a:srgbClr val="990033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56904" y="5777822"/>
            <a:ext cx="1850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90033"/>
                </a:solidFill>
              </a:rPr>
              <a:t>невыход из академического отпуска</a:t>
            </a:r>
            <a:endParaRPr lang="ru-RU" b="1" dirty="0">
              <a:solidFill>
                <a:srgbClr val="990033"/>
              </a:solidFill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2367204" y="1684193"/>
            <a:ext cx="1602368" cy="1275576"/>
            <a:chOff x="2367204" y="1684193"/>
            <a:chExt cx="1602368" cy="1275576"/>
          </a:xfrm>
        </p:grpSpPr>
        <p:pic>
          <p:nvPicPr>
            <p:cNvPr id="12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410627">
              <a:off x="2367204" y="1684193"/>
              <a:ext cx="1407731" cy="1275576"/>
            </a:xfrm>
            <a:prstGeom prst="rect">
              <a:avLst/>
            </a:prstGeom>
            <a:noFill/>
          </p:spPr>
        </p:pic>
        <p:sp>
          <p:nvSpPr>
            <p:cNvPr id="31" name="TextBox 30"/>
            <p:cNvSpPr txBox="1"/>
            <p:nvPr/>
          </p:nvSpPr>
          <p:spPr>
            <a:xfrm>
              <a:off x="2603350" y="2130014"/>
              <a:ext cx="136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u="sng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33</a:t>
              </a:r>
              <a:r>
                <a:rPr lang="ru-RU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</a:t>
              </a:r>
              <a:endParaRPr lang="ru-RU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7107219" y="3318916"/>
            <a:ext cx="1572971" cy="1328071"/>
            <a:chOff x="7432973" y="3466317"/>
            <a:chExt cx="1572971" cy="1328071"/>
          </a:xfrm>
        </p:grpSpPr>
        <p:pic>
          <p:nvPicPr>
            <p:cNvPr id="11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023771">
              <a:off x="7432973" y="3466317"/>
              <a:ext cx="1465664" cy="1328071"/>
            </a:xfrm>
            <a:prstGeom prst="rect">
              <a:avLst/>
            </a:prstGeom>
            <a:noFill/>
          </p:spPr>
        </p:pic>
        <p:sp>
          <p:nvSpPr>
            <p:cNvPr id="32" name="TextBox 31"/>
            <p:cNvSpPr txBox="1"/>
            <p:nvPr/>
          </p:nvSpPr>
          <p:spPr>
            <a:xfrm>
              <a:off x="7639722" y="3949849"/>
              <a:ext cx="136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u="sng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</a:t>
              </a:r>
              <a:r>
                <a:rPr lang="ru-RU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</a:t>
              </a:r>
              <a:endParaRPr lang="ru-RU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5834230" y="1648608"/>
            <a:ext cx="1714743" cy="1403012"/>
            <a:chOff x="5485709" y="4682082"/>
            <a:chExt cx="1714743" cy="1403012"/>
          </a:xfrm>
        </p:grpSpPr>
        <p:pic>
          <p:nvPicPr>
            <p:cNvPr id="10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0049599">
              <a:off x="5485709" y="4682082"/>
              <a:ext cx="1548369" cy="1403012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/>
          </p:nvSpPr>
          <p:spPr>
            <a:xfrm>
              <a:off x="5834230" y="5199530"/>
              <a:ext cx="136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u="sng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54</a:t>
              </a:r>
              <a:r>
                <a:rPr lang="ru-RU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</a:t>
              </a:r>
              <a:endParaRPr lang="ru-RU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024318" y="4818539"/>
            <a:ext cx="1574576" cy="1291189"/>
            <a:chOff x="2228252" y="4517325"/>
            <a:chExt cx="1574576" cy="1291189"/>
          </a:xfrm>
        </p:grpSpPr>
        <p:pic>
          <p:nvPicPr>
            <p:cNvPr id="14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480308">
              <a:off x="2228252" y="4517325"/>
              <a:ext cx="1424961" cy="1291189"/>
            </a:xfrm>
            <a:prstGeom prst="rect">
              <a:avLst/>
            </a:prstGeom>
            <a:noFill/>
          </p:spPr>
        </p:pic>
        <p:sp>
          <p:nvSpPr>
            <p:cNvPr id="34" name="TextBox 33"/>
            <p:cNvSpPr txBox="1"/>
            <p:nvPr/>
          </p:nvSpPr>
          <p:spPr>
            <a:xfrm>
              <a:off x="2436606" y="4943137"/>
              <a:ext cx="136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u="sng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</a:t>
              </a:r>
              <a:r>
                <a:rPr lang="ru-RU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чел.</a:t>
              </a:r>
              <a:endParaRPr lang="ru-RU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03130" y="2632196"/>
            <a:ext cx="1587845" cy="1195472"/>
            <a:chOff x="603130" y="2632196"/>
            <a:chExt cx="1587845" cy="1195472"/>
          </a:xfrm>
        </p:grpSpPr>
        <p:pic>
          <p:nvPicPr>
            <p:cNvPr id="16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0141034">
              <a:off x="603130" y="2632196"/>
              <a:ext cx="1319328" cy="1195472"/>
            </a:xfrm>
            <a:prstGeom prst="rect">
              <a:avLst/>
            </a:prstGeom>
            <a:noFill/>
          </p:spPr>
        </p:pic>
        <p:sp>
          <p:nvSpPr>
            <p:cNvPr id="35" name="TextBox 34"/>
            <p:cNvSpPr txBox="1"/>
            <p:nvPr/>
          </p:nvSpPr>
          <p:spPr>
            <a:xfrm>
              <a:off x="824753" y="3019313"/>
              <a:ext cx="136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u="sng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23</a:t>
              </a:r>
              <a:r>
                <a:rPr lang="ru-RU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</a:t>
              </a:r>
              <a:endParaRPr lang="ru-RU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5370102" y="4647231"/>
            <a:ext cx="1625297" cy="1341250"/>
            <a:chOff x="5924779" y="1650341"/>
            <a:chExt cx="1625297" cy="1341250"/>
          </a:xfrm>
        </p:grpSpPr>
        <p:pic>
          <p:nvPicPr>
            <p:cNvPr id="15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1067062">
              <a:off x="5924779" y="1650341"/>
              <a:ext cx="1480209" cy="134125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6183854" y="2074433"/>
              <a:ext cx="136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u="sng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</a:t>
              </a:r>
              <a:r>
                <a:rPr lang="ru-RU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</a:t>
              </a:r>
              <a:endParaRPr lang="ru-RU" dirty="0">
                <a:solidFill>
                  <a:srgbClr val="990033"/>
                </a:solidFill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1131868" y="4687369"/>
            <a:ext cx="1602368" cy="1275576"/>
            <a:chOff x="2367204" y="1684193"/>
            <a:chExt cx="1602368" cy="1275576"/>
          </a:xfrm>
        </p:grpSpPr>
        <p:pic>
          <p:nvPicPr>
            <p:cNvPr id="45" name="Picture 16" descr="http://pngimg.com/uploads/sticky_note/sticky_note_PNG18899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410627">
              <a:off x="2367204" y="1684193"/>
              <a:ext cx="1407731" cy="1275576"/>
            </a:xfrm>
            <a:prstGeom prst="rect">
              <a:avLst/>
            </a:prstGeom>
            <a:noFill/>
          </p:spPr>
        </p:pic>
        <p:sp>
          <p:nvSpPr>
            <p:cNvPr id="46" name="TextBox 45"/>
            <p:cNvSpPr txBox="1"/>
            <p:nvPr/>
          </p:nvSpPr>
          <p:spPr>
            <a:xfrm>
              <a:off x="2603350" y="2130014"/>
              <a:ext cx="136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u="sng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24</a:t>
              </a:r>
              <a:r>
                <a:rPr lang="ru-RU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чел.</a:t>
              </a:r>
              <a:endParaRPr lang="ru-RU" dirty="0">
                <a:solidFill>
                  <a:srgbClr val="990033"/>
                </a:solidFill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442856" y="5955707"/>
            <a:ext cx="1850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90033"/>
                </a:solidFill>
              </a:rPr>
              <a:t>собственное желание</a:t>
            </a:r>
            <a:endParaRPr lang="ru-RU" b="1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23" y="0"/>
            <a:ext cx="916902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3542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132" y="1"/>
            <a:ext cx="4528867" cy="6827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4761781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75891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47134" y="139849"/>
            <a:ext cx="5454126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Наибольшее количество отчислений по группам </a:t>
            </a:r>
            <a:r>
              <a:rPr lang="ru-RU" sz="2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(кол-во человек)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93873164"/>
              </p:ext>
            </p:extLst>
          </p:nvPr>
        </p:nvGraphicFramePr>
        <p:xfrm>
          <a:off x="1626197" y="73324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Схема 34"/>
          <p:cNvGraphicFramePr/>
          <p:nvPr>
            <p:extLst>
              <p:ext uri="{D42A27DB-BD31-4B8C-83A1-F6EECF244321}">
                <p14:modId xmlns:p14="http://schemas.microsoft.com/office/powerpoint/2010/main" val="1012218723"/>
              </p:ext>
            </p:extLst>
          </p:nvPr>
        </p:nvGraphicFramePr>
        <p:xfrm>
          <a:off x="1626197" y="328378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ntienphat.vn/wp-content/uploads/2015/01/in-do-an-tot-nghiep-tien-phat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" y="3433331"/>
            <a:ext cx="4351851" cy="339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19" name="WordArt 3"/>
          <p:cNvSpPr>
            <a:spLocks noChangeArrowheads="1" noChangeShapeType="1" noTextEdit="1"/>
          </p:cNvSpPr>
          <p:nvPr/>
        </p:nvSpPr>
        <p:spPr bwMode="gray">
          <a:xfrm>
            <a:off x="1183035" y="1258100"/>
            <a:ext cx="6552728" cy="1835861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dirty="0">
                <a:solidFill>
                  <a:srgbClr val="C00000"/>
                </a:solidFill>
              </a:rPr>
              <a:t>Мониторинг </a:t>
            </a:r>
            <a:endParaRPr lang="ru-RU" sz="5400" dirty="0" smtClean="0">
              <a:solidFill>
                <a:srgbClr val="C00000"/>
              </a:solidFill>
            </a:endParaRPr>
          </a:p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качества </a:t>
            </a:r>
            <a:r>
              <a:rPr lang="ru-RU" sz="5400" dirty="0">
                <a:solidFill>
                  <a:srgbClr val="C00000"/>
                </a:solidFill>
              </a:rPr>
              <a:t>обученности</a:t>
            </a:r>
            <a:endParaRPr lang="ru-RU" sz="5400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  <a:latin typeface="Verdana"/>
              <a:ea typeface="Verdana"/>
              <a:cs typeface="Verdana"/>
            </a:endParaRPr>
          </a:p>
        </p:txBody>
      </p:sp>
      <p:pic>
        <p:nvPicPr>
          <p:cNvPr id="6" name="Picture 4" descr="http://img-fotki.yandex.ru/get/4518/47407354.296/0_8f61a_ae06e754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41975">
            <a:off x="6441173" y="760656"/>
            <a:ext cx="1190158" cy="9948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91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93345" y="0"/>
            <a:ext cx="54541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Итоги теоретического обучения по отделениям </a:t>
            </a:r>
            <a:endParaRPr lang="ru-RU" sz="3600" b="1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479883"/>
              </p:ext>
            </p:extLst>
          </p:nvPr>
        </p:nvGraphicFramePr>
        <p:xfrm>
          <a:off x="279700" y="1651253"/>
          <a:ext cx="8520056" cy="3443845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043952"/>
                <a:gridCol w="1129553"/>
                <a:gridCol w="957431"/>
                <a:gridCol w="1527586"/>
                <a:gridCol w="1097280"/>
                <a:gridCol w="882127"/>
                <a:gridCol w="882127"/>
              </a:tblGrid>
              <a:tr h="803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Распределение по отметкам (%)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</a:tr>
              <a:tr h="490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Учатся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только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 «отлично»</a:t>
                      </a:r>
                      <a:endParaRPr lang="ru-RU" sz="1200" b="1" i="0" u="sng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 «хорошо» и «отлично»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Имеющих одну или две оценки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«удовлетворительно»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Имеющих смешанные оценки (3,4,5)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Имеющих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/а (до 2-х)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Имеющих 3-и и более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/а</a:t>
                      </a:r>
                    </a:p>
                  </a:txBody>
                  <a:tcPr marL="9525" marR="9525" marT="9525" marB="0" anchor="ctr"/>
                </a:tc>
              </a:tr>
              <a:tr h="3777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Коммерция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и строительство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4,1</a:t>
                      </a:r>
                    </a:p>
                  </a:txBody>
                  <a:tcPr marL="9525" marR="9525" marT="9525" marB="0" anchor="ctr"/>
                </a:tc>
              </a:tr>
              <a:tr h="377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Ресторанный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ctr"/>
                </a:tc>
              </a:tr>
              <a:tr h="377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Гостиничный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ctr"/>
                </a:tc>
              </a:tr>
              <a:tr h="377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Туризм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11,5</a:t>
                      </a:r>
                    </a:p>
                  </a:txBody>
                  <a:tcPr marL="9525" marR="9525" marT="9525" marB="0" anchor="ctr"/>
                </a:tc>
              </a:tr>
              <a:tr h="5554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Общеобразовательная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подготовка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ctr"/>
                </a:tc>
              </a:tr>
              <a:tr h="4959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по колледжу: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8,5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21506" name="Picture 2" descr="http://moziru.com/images/us-history-clipart-history-textbook-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8831" y="5051562"/>
            <a:ext cx="1954333" cy="1429920"/>
          </a:xfrm>
          <a:prstGeom prst="rect">
            <a:avLst/>
          </a:prstGeom>
          <a:noFill/>
        </p:spPr>
      </p:pic>
      <p:pic>
        <p:nvPicPr>
          <p:cNvPr id="21508" name="Picture 4" descr="http://img-fotki.yandex.ru/get/4518/47407354.296/0_8f61a_ae06e754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981975">
            <a:off x="433973" y="5134429"/>
            <a:ext cx="1190158" cy="99488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2587" y="0"/>
            <a:ext cx="545412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Итоги теоретического обучения по группам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Группа 12"/>
          <p:cNvGrpSpPr/>
          <p:nvPr/>
        </p:nvGrpSpPr>
        <p:grpSpPr>
          <a:xfrm>
            <a:off x="1645919" y="1249680"/>
            <a:ext cx="7082118" cy="5457712"/>
            <a:chOff x="1645919" y="1249680"/>
            <a:chExt cx="7082118" cy="5457712"/>
          </a:xfrm>
        </p:grpSpPr>
        <p:graphicFrame>
          <p:nvGraphicFramePr>
            <p:cNvPr id="5" name="Схема 4"/>
            <p:cNvGraphicFramePr/>
            <p:nvPr/>
          </p:nvGraphicFramePr>
          <p:xfrm>
            <a:off x="1645919" y="1558363"/>
            <a:ext cx="7082118" cy="514902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3334871" y="1280159"/>
              <a:ext cx="2140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Самый высокий показатель</a:t>
              </a:r>
              <a:endParaRPr lang="ru-RU" sz="16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499412" y="1249680"/>
              <a:ext cx="2140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Самый низкий показатель</a:t>
              </a:r>
              <a:endPara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0" y="2106705"/>
            <a:ext cx="2293171" cy="4375052"/>
            <a:chOff x="148814" y="2095948"/>
            <a:chExt cx="2293171" cy="4375052"/>
          </a:xfrm>
        </p:grpSpPr>
        <p:sp>
          <p:nvSpPr>
            <p:cNvPr id="8" name="TextBox 7"/>
            <p:cNvSpPr txBox="1"/>
            <p:nvPr/>
          </p:nvSpPr>
          <p:spPr>
            <a:xfrm>
              <a:off x="216946" y="5886225"/>
              <a:ext cx="22250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Общеобразовательная подготовка</a:t>
              </a:r>
              <a:endParaRPr lang="ru-RU" sz="16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18739" y="4941345"/>
              <a:ext cx="21407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Коммерция и строительство</a:t>
              </a:r>
              <a:endParaRPr lang="ru-RU" sz="16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2048" y="4104042"/>
              <a:ext cx="21407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Ресторанный сервис</a:t>
              </a:r>
              <a:endParaRPr lang="ru-RU" sz="16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43841" y="3116131"/>
              <a:ext cx="21407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Гостиничный сервис</a:t>
              </a:r>
              <a:endParaRPr lang="ru-RU" sz="16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8814" y="2095948"/>
              <a:ext cx="21407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Туризм</a:t>
              </a:r>
              <a:endParaRPr lang="ru-RU" sz="16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единительная линия 30"/>
          <p:cNvCxnSpPr/>
          <p:nvPr/>
        </p:nvCxnSpPr>
        <p:spPr>
          <a:xfrm>
            <a:off x="7444292" y="3001384"/>
            <a:ext cx="21515" cy="23451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861072" y="0"/>
            <a:ext cx="54541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показателей среднего балла и качества знаний по отделениям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25220" y="1980187"/>
          <a:ext cx="4024051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562344" y="1992738"/>
          <a:ext cx="4024051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1" name="Прямая соединительная линия 10"/>
          <p:cNvCxnSpPr/>
          <p:nvPr/>
        </p:nvCxnSpPr>
        <p:spPr>
          <a:xfrm flipV="1">
            <a:off x="6314739" y="5475642"/>
            <a:ext cx="1925619" cy="1075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347012" y="5497158"/>
            <a:ext cx="0" cy="8606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7304442" y="5357308"/>
            <a:ext cx="150608" cy="1398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7304442" y="5486400"/>
            <a:ext cx="0" cy="11833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2125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61072" y="0"/>
            <a:ext cx="545412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Рейтинг качества знаний 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группам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22324" y="1957892"/>
          <a:ext cx="4661648" cy="432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4518213" y="1957891"/>
          <a:ext cx="4335332" cy="4356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Штриховая стрелка вправо 6"/>
          <p:cNvSpPr/>
          <p:nvPr/>
        </p:nvSpPr>
        <p:spPr>
          <a:xfrm rot="17956718">
            <a:off x="-687318" y="3728838"/>
            <a:ext cx="3569827" cy="515153"/>
          </a:xfrm>
          <a:prstGeom prst="striped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Штриховая стрелка вправо 7"/>
          <p:cNvSpPr/>
          <p:nvPr/>
        </p:nvSpPr>
        <p:spPr>
          <a:xfrm rot="7006183">
            <a:off x="6289854" y="4195515"/>
            <a:ext cx="3597480" cy="549365"/>
          </a:xfrm>
          <a:prstGeom prst="stripedRightArrow">
            <a:avLst/>
          </a:prstGeom>
          <a:solidFill>
            <a:srgbClr val="7FBF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530" name="Picture 2" descr="http://www.playcast.ru/uploads/2015/10/18/15511188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583833">
            <a:off x="2829013" y="1794582"/>
            <a:ext cx="1937798" cy="1501794"/>
          </a:xfrm>
          <a:prstGeom prst="rect">
            <a:avLst/>
          </a:prstGeom>
          <a:noFill/>
        </p:spPr>
      </p:pic>
      <p:sp>
        <p:nvSpPr>
          <p:cNvPr id="22536" name="AutoShape 8" descr="https://img-fotki.yandex.ru/get/15581/112265771.82f/0_c4d2f_78ca1401_XL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8" name="Picture 10" descr="http://cliparts.co/cliparts/5cR/Kzp/5cRKzpyni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20374548">
            <a:off x="5190399" y="4863428"/>
            <a:ext cx="927994" cy="133595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96405" y="4475181"/>
            <a:ext cx="10112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b="1" dirty="0" smtClean="0">
                <a:solidFill>
                  <a:srgbClr val="0048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242 гр. </a:t>
            </a:r>
            <a:endParaRPr lang="ru-RU" b="1" dirty="0" smtClean="0">
              <a:solidFill>
                <a:srgbClr val="004846"/>
              </a:solidFill>
            </a:endParaRPr>
          </a:p>
          <a:p>
            <a:pPr lvl="0" algn="ctr">
              <a:spcAft>
                <a:spcPts val="0"/>
              </a:spcAft>
            </a:pPr>
            <a:r>
              <a:rPr lang="ru-RU" b="1" dirty="0" smtClean="0">
                <a:solidFill>
                  <a:srgbClr val="0048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34,3%</a:t>
            </a:r>
          </a:p>
          <a:p>
            <a:pPr lvl="0" algn="ctr">
              <a:spcAft>
                <a:spcPts val="0"/>
              </a:spcAft>
            </a:pPr>
            <a:r>
              <a:rPr lang="ru-RU" sz="1400" b="1" dirty="0" smtClean="0"/>
              <a:t>Куратор: </a:t>
            </a:r>
          </a:p>
          <a:p>
            <a:pPr lvl="0" algn="ctr">
              <a:spcAft>
                <a:spcPts val="0"/>
              </a:spcAft>
            </a:pPr>
            <a:r>
              <a:rPr lang="ru-RU" sz="1400" b="1" dirty="0" err="1" smtClean="0"/>
              <a:t>Липнина</a:t>
            </a:r>
            <a:r>
              <a:rPr lang="ru-RU" sz="1400" b="1" dirty="0" smtClean="0"/>
              <a:t> И.А.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956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61072" y="193638"/>
            <a:ext cx="54541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Рейтинг качества знаний по дисциплинам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99817" y="1465762"/>
          <a:ext cx="8138573" cy="51562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9473"/>
                <a:gridCol w="2795294"/>
                <a:gridCol w="1506070"/>
                <a:gridCol w="1387736"/>
              </a:tblGrid>
              <a:tr h="6750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Кач-во</a:t>
                      </a:r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знаний по предмету (%)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Преподаватели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</a:tr>
              <a:tr h="577977">
                <a:tc>
                  <a:txBody>
                    <a:bodyPr/>
                    <a:lstStyle/>
                    <a:p>
                      <a:pPr lvl="0" algn="l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Туризм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Физическая культура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Шило С.Е.</a:t>
                      </a:r>
                    </a:p>
                  </a:txBody>
                  <a:tcPr marT="34290" marB="34290" anchor="ctr"/>
                </a:tc>
              </a:tr>
              <a:tr h="600477">
                <a:tc rowSpan="4">
                  <a:txBody>
                    <a:bodyPr/>
                    <a:lstStyle/>
                    <a:p>
                      <a:pPr lvl="0" algn="l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Ресторанный сервис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Микробиология, санитария и гигиена в пищевом производстве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Савина Г.Н.</a:t>
                      </a:r>
                    </a:p>
                  </a:txBody>
                  <a:tcPr marT="34290" marB="34290" anchor="ctr"/>
                </a:tc>
              </a:tr>
              <a:tr h="897771">
                <a:tc vMerge="1">
                  <a:txBody>
                    <a:bodyPr/>
                    <a:lstStyle/>
                    <a:p>
                      <a:pPr lvl="0" algn="l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МДК 02.01 Технология приготовления сложной холодной кулинарной продукции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Лунева Т.Н.</a:t>
                      </a:r>
                    </a:p>
                  </a:txBody>
                  <a:tcPr marT="34290" marB="34290" anchor="ctr"/>
                </a:tc>
              </a:tr>
              <a:tr h="912919">
                <a:tc vMerge="1">
                  <a:txBody>
                    <a:bodyPr/>
                    <a:lstStyle/>
                    <a:p>
                      <a:pPr lvl="0" algn="l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Правовое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обеспечение профессиональной деятельности, Философия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Дмитриева А.А.</a:t>
                      </a:r>
                    </a:p>
                  </a:txBody>
                  <a:tcPr marT="34290" marB="34290" anchor="ctr"/>
                </a:tc>
              </a:tr>
              <a:tr h="1492067">
                <a:tc vMerge="1">
                  <a:txBody>
                    <a:bodyPr/>
                    <a:lstStyle/>
                    <a:p>
                      <a:pPr lvl="0" algn="l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Иностранный язык в сфере профессиональной коммуникации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Кислун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Ж.К.,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Иванова И.В.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 anchor="ctr"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12779" y="1515335"/>
          <a:ext cx="8138573" cy="51130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49473"/>
                <a:gridCol w="2795294"/>
                <a:gridCol w="1506070"/>
                <a:gridCol w="1387736"/>
              </a:tblGrid>
              <a:tr h="67102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Предмет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Кач-во</a:t>
                      </a:r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знаний по предмету (%)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Преподаватели</a:t>
                      </a:r>
                      <a:endParaRPr lang="ru-RU" sz="1400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 anchor="ctr">
                    <a:solidFill>
                      <a:srgbClr val="FED9CE"/>
                    </a:solidFill>
                  </a:tcPr>
                </a:tc>
              </a:tr>
              <a:tr h="895318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Гостиничный</a:t>
                      </a:r>
                      <a:r>
                        <a:rPr lang="ru-RU" sz="14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сервис</a:t>
                      </a: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   Правовое и документационное обеспечение профессиональной деятельности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Максимова Е.Д.,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Сушкевич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В.П., Ковтун Л.В.</a:t>
                      </a:r>
                    </a:p>
                  </a:txBody>
                  <a:tcPr marT="34290" marB="34290" anchor="ctr"/>
                </a:tc>
              </a:tr>
              <a:tr h="68813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Иностранный язык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Сидорова Ю.Ю.,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Храпова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Т.Ю.</a:t>
                      </a:r>
                    </a:p>
                  </a:txBody>
                  <a:tcPr marT="34290" marB="34290" anchor="ctr"/>
                </a:tc>
              </a:tr>
              <a:tr h="4212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Русский язык и культура речи, Психология общения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Корочкина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С.А.</a:t>
                      </a:r>
                    </a:p>
                  </a:txBody>
                  <a:tcPr marT="34290" marB="34290" anchor="ctr"/>
                </a:tc>
              </a:tr>
              <a:tr h="48095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Физическая культура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Косогорцев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В.И.</a:t>
                      </a:r>
                    </a:p>
                  </a:txBody>
                  <a:tcPr marT="34290" marB="34290" anchor="ctr"/>
                </a:tc>
              </a:tr>
              <a:tr h="48095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  Коммерция и строительство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Иностранный язык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Комарова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Н.И., </a:t>
                      </a:r>
                      <a:r>
                        <a:rPr lang="ru-RU" sz="1400" baseline="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Солонская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А.В.</a:t>
                      </a:r>
                    </a:p>
                  </a:txBody>
                  <a:tcPr marT="34290" marB="34290" anchor="ctr"/>
                </a:tc>
              </a:tr>
              <a:tr h="2737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История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Давыдова И.Н.</a:t>
                      </a:r>
                    </a:p>
                  </a:txBody>
                  <a:tcPr marT="34290" marB="34290" anchor="ctr"/>
                </a:tc>
              </a:tr>
              <a:tr h="4212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Экологические основы природопользования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Кучина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М.А.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34290" marB="34290" anchor="ctr"/>
                </a:tc>
              </a:tr>
              <a:tr h="671029">
                <a:tc>
                  <a:txBody>
                    <a:bodyPr/>
                    <a:lstStyle/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Общеобразовательная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подготовка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Иностранный язык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Симон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 Ю.А.</a:t>
                      </a:r>
                    </a:p>
                  </a:txBody>
                  <a:tcPr marT="34290" marB="3429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861072" y="193638"/>
            <a:ext cx="54541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Рейтинг качества знаний по дисциплинам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Группы, имеющие высокий средний балл</a:t>
            </a:r>
            <a:endParaRPr lang="ru-RU" sz="40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28" name="AutoShape 4" descr="https://banner2.kisspng.com/20180425/uwq/kisspng-book-clip-art-stack-of-paper-5ae001e9bf1c71.64876941152462999378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па 10"/>
          <p:cNvGrpSpPr/>
          <p:nvPr/>
        </p:nvGrpSpPr>
        <p:grpSpPr>
          <a:xfrm>
            <a:off x="181577" y="1353968"/>
            <a:ext cx="9328183" cy="5089861"/>
            <a:chOff x="181577" y="1353968"/>
            <a:chExt cx="9328183" cy="5089861"/>
          </a:xfrm>
        </p:grpSpPr>
        <p:graphicFrame>
          <p:nvGraphicFramePr>
            <p:cNvPr id="7" name="Схема 6"/>
            <p:cNvGraphicFramePr/>
            <p:nvPr/>
          </p:nvGraphicFramePr>
          <p:xfrm>
            <a:off x="2115671" y="1353968"/>
            <a:ext cx="7394089" cy="50898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30" name="Picture 6" descr="http://img-fotki.yandex.ru/get/6609/47407354.6ed/0_e9fa1_d17d4933_orig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1577" y="2377427"/>
              <a:ext cx="4960577" cy="405564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пропусков занятий обучающимися по отделениям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89512"/>
              </p:ext>
            </p:extLst>
          </p:nvPr>
        </p:nvGraphicFramePr>
        <p:xfrm>
          <a:off x="224286" y="1855320"/>
          <a:ext cx="4423018" cy="374539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008364"/>
                <a:gridCol w="981297"/>
                <a:gridCol w="1433357"/>
              </a:tblGrid>
              <a:tr h="7003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 пропусков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%)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</a:t>
                      </a:r>
                      <a:r>
                        <a:rPr lang="ru-RU" sz="14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них по неуважительной причине (%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47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 значение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 значение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Коммерция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и строительство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FF0000"/>
                          </a:solidFill>
                          <a:effectLst/>
                        </a:rPr>
                        <a:t>Ресторанный сервис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32,3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22,9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Общеобразовательная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подготовка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23,1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Туризм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Гостиничный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95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ПО КОЛЛЕДЖУ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15,3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845052758"/>
              </p:ext>
            </p:extLst>
          </p:nvPr>
        </p:nvGraphicFramePr>
        <p:xfrm>
          <a:off x="4701091" y="2031701"/>
          <a:ext cx="4604273" cy="3486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51868" y="4916244"/>
            <a:ext cx="344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%</a:t>
            </a:r>
            <a:endParaRPr lang="ru-RU" dirty="0"/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120641" y="5690796"/>
            <a:ext cx="3668358" cy="77455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Лучший показатель </a:t>
            </a:r>
            <a:r>
              <a:rPr lang="ru-RU" sz="2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Гостиничный сервис</a:t>
            </a:r>
            <a:endParaRPr lang="ru-RU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9557" y="0"/>
            <a:ext cx="54541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пропусков занятий обучающимися по специальностям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894244"/>
              </p:ext>
            </p:extLst>
          </p:nvPr>
        </p:nvGraphicFramePr>
        <p:xfrm>
          <a:off x="224285" y="1597136"/>
          <a:ext cx="8553954" cy="505641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648929"/>
                <a:gridCol w="1753497"/>
                <a:gridCol w="2151528"/>
              </a:tblGrid>
              <a:tr h="54363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 пропусков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%)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</a:t>
                      </a:r>
                      <a:r>
                        <a:rPr lang="ru-RU" sz="14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них по неуважительной причине (%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847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 значение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 значение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38.02.04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«Коммерция (по отраслям)»,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43.02.08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«Сервис домашнего и коммунального хозяйства» 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38,5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21.02.05 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«Земельно-имущественные отношения» 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38,4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43.02.01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«Организация обслуживания в общественном питании»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08.02.01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«Строительство и эксплуатация зданий и сооружений»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38.02.05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«Товароведение и экспертиза качества потребительских товаров»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19.02.10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«Технология продукции общественного питания»,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43.02.15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«Поварское и кондитерское дело»,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профессия 43.01.09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«Повар, кондитер»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43.02.10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«Туризм»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43.02.11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«Гостиничный сервис»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38.02.03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«Операционная деятельность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в логистике»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61072" y="172122"/>
            <a:ext cx="54541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пропусков занятий обучающимися по специальностям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Группа 8"/>
          <p:cNvGrpSpPr/>
          <p:nvPr/>
        </p:nvGrpSpPr>
        <p:grpSpPr>
          <a:xfrm>
            <a:off x="0" y="1764254"/>
            <a:ext cx="9283849" cy="4432151"/>
            <a:chOff x="0" y="1764254"/>
            <a:chExt cx="9283849" cy="4432151"/>
          </a:xfrm>
        </p:grpSpPr>
        <p:graphicFrame>
          <p:nvGraphicFramePr>
            <p:cNvPr id="5" name="Диаграмма 4"/>
            <p:cNvGraphicFramePr/>
            <p:nvPr>
              <p:extLst>
                <p:ext uri="{D42A27DB-BD31-4B8C-83A1-F6EECF244321}">
                  <p14:modId xmlns:p14="http://schemas.microsoft.com/office/powerpoint/2010/main" val="216572389"/>
                </p:ext>
              </p:extLst>
            </p:nvPr>
          </p:nvGraphicFramePr>
          <p:xfrm>
            <a:off x="0" y="1764254"/>
            <a:ext cx="9283849" cy="44321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7713232" y="5507915"/>
              <a:ext cx="4195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%</a:t>
              </a:r>
              <a:endParaRPr lang="ru-RU" dirty="0"/>
            </a:p>
          </p:txBody>
        </p:sp>
      </p:grpSp>
      <p:sp>
        <p:nvSpPr>
          <p:cNvPr id="8" name="Блок-схема: альтернативный процесс 7"/>
          <p:cNvSpPr/>
          <p:nvPr/>
        </p:nvSpPr>
        <p:spPr>
          <a:xfrm>
            <a:off x="0" y="5916707"/>
            <a:ext cx="3668358" cy="94129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Лучший показатель </a:t>
            </a:r>
          </a:p>
          <a:p>
            <a:pPr algn="ctr"/>
            <a:r>
              <a:rPr lang="ru-RU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«Операционная деятельность в логистике» </a:t>
            </a:r>
            <a:endParaRPr lang="ru-RU" sz="20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пропусков занятий обучающимися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81706"/>
              </p:ext>
            </p:extLst>
          </p:nvPr>
        </p:nvGraphicFramePr>
        <p:xfrm>
          <a:off x="202771" y="1973654"/>
          <a:ext cx="4315442" cy="189129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706089"/>
                <a:gridCol w="1034915"/>
                <a:gridCol w="1574438"/>
              </a:tblGrid>
              <a:tr h="7003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 базе 9 или 11 классов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Всего пропусков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%)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Из</a:t>
                      </a:r>
                      <a:r>
                        <a:rPr lang="ru-RU" sz="14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них по неуважительной причине (%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)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6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 значение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Среднее значение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На базе 11 классов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28,5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17,8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На базе 9 классов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27,6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15,9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Группа 8"/>
          <p:cNvGrpSpPr/>
          <p:nvPr/>
        </p:nvGrpSpPr>
        <p:grpSpPr>
          <a:xfrm>
            <a:off x="204397" y="4017982"/>
            <a:ext cx="5486400" cy="2485016"/>
            <a:chOff x="204397" y="4017982"/>
            <a:chExt cx="5486400" cy="2485016"/>
          </a:xfrm>
        </p:grpSpPr>
        <p:graphicFrame>
          <p:nvGraphicFramePr>
            <p:cNvPr id="7" name="Диаграмма 6"/>
            <p:cNvGraphicFramePr/>
            <p:nvPr/>
          </p:nvGraphicFramePr>
          <p:xfrm>
            <a:off x="204397" y="4017982"/>
            <a:ext cx="5486400" cy="24850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4206240" y="5787614"/>
              <a:ext cx="3442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%</a:t>
              </a:r>
              <a:endParaRPr lang="ru-RU" dirty="0"/>
            </a:p>
          </p:txBody>
        </p:sp>
      </p:grpSp>
      <p:sp>
        <p:nvSpPr>
          <p:cNvPr id="10" name="Блок-схема: альтернативный процесс 9"/>
          <p:cNvSpPr/>
          <p:nvPr/>
        </p:nvSpPr>
        <p:spPr>
          <a:xfrm>
            <a:off x="5174429" y="3431690"/>
            <a:ext cx="3668358" cy="94129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Лучший показатель у групп</a:t>
            </a:r>
          </a:p>
          <a:p>
            <a:pPr algn="ctr"/>
            <a:r>
              <a:rPr lang="ru-RU" sz="2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базе 9 классов</a:t>
            </a:r>
            <a:endParaRPr lang="ru-RU" sz="2400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93345" y="0"/>
            <a:ext cx="545412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показатели успеваемости по экзаменам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10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479883"/>
              </p:ext>
            </p:extLst>
          </p:nvPr>
        </p:nvGraphicFramePr>
        <p:xfrm>
          <a:off x="279701" y="1651253"/>
          <a:ext cx="8552329" cy="3445803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821683"/>
                <a:gridCol w="1006720"/>
                <a:gridCol w="853316"/>
                <a:gridCol w="1361470"/>
                <a:gridCol w="1591576"/>
                <a:gridCol w="958782"/>
                <a:gridCol w="958782"/>
              </a:tblGrid>
              <a:tr h="803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ОТДЕЛЕНИЕ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Распределение по отметкам (%)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Средний балл по отделению</a:t>
                      </a:r>
                      <a:endParaRPr lang="ru-RU" sz="13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</a:tr>
              <a:tr h="490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Учатся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только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 «отлично»</a:t>
                      </a:r>
                      <a:endParaRPr lang="ru-RU" sz="1200" b="1" i="0" u="sng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На «хорошо» и «отлично»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Имеющих смешанные оценки (3,4,5)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На неудовлетворительные оценки</a:t>
                      </a:r>
                      <a:endParaRPr lang="ru-RU" sz="1200" b="1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Не были допущены до экзаменов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7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Гостиничный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77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Коммерция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и строительство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38,0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7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Туризм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48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Ресторанный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554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Общеобразовательная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подготовка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959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по колледжу: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3,7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1" name="Picture 2" descr="http://moziru.com/images/us-history-clipart-history-textbook-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77316" y="5062320"/>
            <a:ext cx="1954333" cy="1429920"/>
          </a:xfrm>
          <a:prstGeom prst="rect">
            <a:avLst/>
          </a:prstGeom>
          <a:noFill/>
        </p:spPr>
      </p:pic>
      <p:pic>
        <p:nvPicPr>
          <p:cNvPr id="12" name="Picture 4" descr="http://img-fotki.yandex.ru/get/4518/47407354.296/0_8f61a_ae06e754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981975">
            <a:off x="423215" y="5242006"/>
            <a:ext cx="1190158" cy="99488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71830" y="0"/>
            <a:ext cx="545412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Высокие результаты экзаменационной сессии </a:t>
            </a:r>
          </a:p>
          <a:p>
            <a:pPr algn="ctr"/>
            <a:r>
              <a:rPr lang="ru-RU" sz="24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(по среднему баллу) 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Группа 2"/>
          <p:cNvGrpSpPr/>
          <p:nvPr/>
        </p:nvGrpSpPr>
        <p:grpSpPr>
          <a:xfrm>
            <a:off x="181577" y="1353968"/>
            <a:ext cx="9328183" cy="5089861"/>
            <a:chOff x="181577" y="1353968"/>
            <a:chExt cx="9328183" cy="5089861"/>
          </a:xfrm>
        </p:grpSpPr>
        <p:graphicFrame>
          <p:nvGraphicFramePr>
            <p:cNvPr id="5" name="Схема 4"/>
            <p:cNvGraphicFramePr/>
            <p:nvPr/>
          </p:nvGraphicFramePr>
          <p:xfrm>
            <a:off x="2115671" y="1353968"/>
            <a:ext cx="7394089" cy="50898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6" name="Picture 6" descr="http://img-fotki.yandex.ru/get/6609/47407354.6ed/0_e9fa1_d17d4933_orig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1577" y="2345154"/>
              <a:ext cx="4960577" cy="405564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5619" y="182881"/>
            <a:ext cx="519594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Результаты защиты ВКР по отделениям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53648"/>
              </p:ext>
            </p:extLst>
          </p:nvPr>
        </p:nvGraphicFramePr>
        <p:xfrm>
          <a:off x="409594" y="1806115"/>
          <a:ext cx="8314858" cy="338174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665575"/>
                <a:gridCol w="1563909"/>
                <a:gridCol w="599896"/>
                <a:gridCol w="591671"/>
                <a:gridCol w="484094"/>
                <a:gridCol w="677732"/>
                <a:gridCol w="1731981"/>
              </a:tblGrid>
              <a:tr h="107702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отделения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Всего</a:t>
                      </a:r>
                      <a:r>
                        <a:rPr lang="ru-RU" sz="14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ВКР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Защитили ВКР с оценкой: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657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«5»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«4»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«3»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н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/а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Гостиничный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121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4,4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Коммерция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dirty="0" smtClean="0"/>
                        <a:t>и строительство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180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51%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23%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4,3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Туризм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209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49%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29%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22%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4,3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9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Ресторанный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209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4,2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1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по колледжу: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719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49%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31%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20%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4,3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Группа 6"/>
          <p:cNvGrpSpPr/>
          <p:nvPr/>
        </p:nvGrpSpPr>
        <p:grpSpPr>
          <a:xfrm>
            <a:off x="1099585" y="5298522"/>
            <a:ext cx="7259863" cy="1147259"/>
            <a:chOff x="1110343" y="5556706"/>
            <a:chExt cx="7259863" cy="1147259"/>
          </a:xfrm>
        </p:grpSpPr>
        <p:pic>
          <p:nvPicPr>
            <p:cNvPr id="8" name="Picture 2" descr="http://clipart-library.com/img/714805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0343" y="5556706"/>
              <a:ext cx="7259863" cy="1147259"/>
            </a:xfrm>
            <a:prstGeom prst="rect">
              <a:avLst/>
            </a:prstGeom>
            <a:noFill/>
          </p:spPr>
        </p:pic>
        <p:sp>
          <p:nvSpPr>
            <p:cNvPr id="9" name="Полилиния 8"/>
            <p:cNvSpPr/>
            <p:nvPr/>
          </p:nvSpPr>
          <p:spPr>
            <a:xfrm>
              <a:off x="3108566" y="5839627"/>
              <a:ext cx="3292234" cy="646331"/>
            </a:xfrm>
            <a:custGeom>
              <a:avLst/>
              <a:gdLst>
                <a:gd name="connsiteX0" fmla="*/ 0 w 3292234"/>
                <a:gd name="connsiteY0" fmla="*/ 0 h 646331"/>
                <a:gd name="connsiteX1" fmla="*/ 3292234 w 3292234"/>
                <a:gd name="connsiteY1" fmla="*/ 0 h 646331"/>
                <a:gd name="connsiteX2" fmla="*/ 3292234 w 3292234"/>
                <a:gd name="connsiteY2" fmla="*/ 646331 h 646331"/>
                <a:gd name="connsiteX3" fmla="*/ 0 w 3292234"/>
                <a:gd name="connsiteY3" fmla="*/ 646331 h 646331"/>
                <a:gd name="connsiteX4" fmla="*/ 0 w 3292234"/>
                <a:gd name="connsiteY4" fmla="*/ 0 h 64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2234" h="646331">
                  <a:moveTo>
                    <a:pt x="0" y="0"/>
                  </a:moveTo>
                  <a:lnTo>
                    <a:pt x="3292234" y="0"/>
                  </a:lnTo>
                  <a:lnTo>
                    <a:pt x="3292234" y="646331"/>
                  </a:lnTo>
                  <a:lnTo>
                    <a:pt x="0" y="646331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0" dirty="0" smtClean="0">
                  <a:ln w="11430"/>
                  <a:solidFill>
                    <a:schemeClr val="accent4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ВЫПУСК 2018</a:t>
              </a:r>
              <a:endParaRPr lang="ru-RU" sz="3600" b="1" cap="none" spc="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161365"/>
            <a:ext cx="54541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Результаты защиты ВКР по специальностям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53648"/>
              </p:ext>
            </p:extLst>
          </p:nvPr>
        </p:nvGraphicFramePr>
        <p:xfrm>
          <a:off x="441865" y="1590963"/>
          <a:ext cx="8314858" cy="460656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665575"/>
                <a:gridCol w="1563909"/>
                <a:gridCol w="589140"/>
                <a:gridCol w="613186"/>
                <a:gridCol w="570156"/>
                <a:gridCol w="720762"/>
                <a:gridCol w="1592130"/>
              </a:tblGrid>
              <a:tr h="5067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специальности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Всего</a:t>
                      </a:r>
                      <a:r>
                        <a:rPr lang="ru-RU" sz="14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ВКР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Защитили ВКР с оценкой: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Средний балл по отделению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657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«5»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«4»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«3»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н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/а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38.02.05 «Товароведение и экспертиза качества потребительских товаров»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50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66%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22%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43.02.01 «Организация обслуживания в общественном питании»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89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57%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43.02.11 «Гостиничный сервис»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121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51%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43.02.10 «Туризм»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158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50%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28%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22%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376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38.02.03 «Операционная деятельность в логистике»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51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47%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7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38.02.04 «Коммерция (по отраслям)»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69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45%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32%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23%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14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08.02.01 «Строительство и эксплуатация зданий и сооружений»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41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44%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27%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29%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14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21.02.05 «Земельно-имущественные отношения»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20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14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19.02.10 «Технология продукции общественного питания»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120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41%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33%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27%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>
                          <a:latin typeface="+mn-lt"/>
                        </a:rPr>
                        <a:t>0%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результатов защиты ВКР по специальностям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58404652"/>
              </p:ext>
            </p:extLst>
          </p:nvPr>
        </p:nvGraphicFramePr>
        <p:xfrm>
          <a:off x="0" y="1764254"/>
          <a:ext cx="9283849" cy="4787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тем ВКР</a:t>
            </a:r>
            <a:r>
              <a:rPr lang="en-US" sz="4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колледжу</a:t>
            </a:r>
            <a:endParaRPr lang="ru-RU" sz="40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545516" y="1795033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Группа 4"/>
          <p:cNvGrpSpPr/>
          <p:nvPr/>
        </p:nvGrpSpPr>
        <p:grpSpPr>
          <a:xfrm>
            <a:off x="452282" y="4776395"/>
            <a:ext cx="1860611" cy="1699711"/>
            <a:chOff x="3582759" y="2590222"/>
            <a:chExt cx="2312431" cy="2239962"/>
          </a:xfrm>
        </p:grpSpPr>
        <p:pic>
          <p:nvPicPr>
            <p:cNvPr id="6" name="Picture 2" descr="http://www.pngpix.com/wp-content/uploads/2016/10/PNGPIX-COM-Circle-Label-Tag-PNG-Transparent-Image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82759" y="2590222"/>
              <a:ext cx="2312431" cy="2239962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3687938" y="3345091"/>
              <a:ext cx="1883956" cy="11698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Всего </a:t>
              </a:r>
              <a:r>
                <a:rPr lang="ru-RU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719</a:t>
              </a:r>
              <a:r>
                <a:rPr lang="ru-RU" sz="1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тем</a:t>
              </a:r>
              <a:endPara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тем ВКР</a:t>
            </a:r>
            <a:r>
              <a:rPr lang="en-US" sz="4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0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отделениям</a:t>
            </a:r>
            <a:endParaRPr lang="ru-RU" sz="40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53648"/>
              </p:ext>
            </p:extLst>
          </p:nvPr>
        </p:nvGraphicFramePr>
        <p:xfrm>
          <a:off x="431109" y="1644750"/>
          <a:ext cx="8218039" cy="343029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494971"/>
                <a:gridCol w="1301675"/>
                <a:gridCol w="1667435"/>
                <a:gridCol w="1441525"/>
                <a:gridCol w="1312433"/>
              </a:tblGrid>
              <a:tr h="107702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отделения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Всего</a:t>
                      </a:r>
                      <a:r>
                        <a:rPr lang="ru-RU" sz="14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ВКР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Количество ВКР, выполненных: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3657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по темам, предложенным студентам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по заявкам организаций, учреждений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в области поисковых исследований</a:t>
                      </a:r>
                      <a:endParaRPr lang="ru-RU" sz="12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Туризм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209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99,5%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0,5%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Ресторанный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209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91,4%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7,7%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0,9%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Гостиничный сервис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121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83,5%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16,5%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Коммерция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dirty="0" smtClean="0"/>
                        <a:t>и строительство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180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72,8%</a:t>
                      </a: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27,2%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0%</a:t>
                      </a:r>
                      <a:endParaRPr lang="ru-RU" sz="160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1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по колледжу: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719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87,8%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11,8%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</a:rPr>
                        <a:t>0,4%</a:t>
                      </a:r>
                      <a:endParaRPr lang="ru-RU" sz="1600" b="1" i="0" u="none" strike="noStrike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Группа 5"/>
          <p:cNvGrpSpPr/>
          <p:nvPr/>
        </p:nvGrpSpPr>
        <p:grpSpPr>
          <a:xfrm>
            <a:off x="1099585" y="5298522"/>
            <a:ext cx="7259863" cy="1147259"/>
            <a:chOff x="1110343" y="5556706"/>
            <a:chExt cx="7259863" cy="1147259"/>
          </a:xfrm>
        </p:grpSpPr>
        <p:pic>
          <p:nvPicPr>
            <p:cNvPr id="7" name="Picture 2" descr="http://clipart-library.com/img/714805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0343" y="5556706"/>
              <a:ext cx="7259863" cy="1147259"/>
            </a:xfrm>
            <a:prstGeom prst="rect">
              <a:avLst/>
            </a:prstGeom>
            <a:noFill/>
          </p:spPr>
        </p:pic>
        <p:sp>
          <p:nvSpPr>
            <p:cNvPr id="8" name="Полилиния 7"/>
            <p:cNvSpPr/>
            <p:nvPr/>
          </p:nvSpPr>
          <p:spPr>
            <a:xfrm>
              <a:off x="3108566" y="5839627"/>
              <a:ext cx="3292234" cy="646331"/>
            </a:xfrm>
            <a:custGeom>
              <a:avLst/>
              <a:gdLst>
                <a:gd name="connsiteX0" fmla="*/ 0 w 3292234"/>
                <a:gd name="connsiteY0" fmla="*/ 0 h 646331"/>
                <a:gd name="connsiteX1" fmla="*/ 3292234 w 3292234"/>
                <a:gd name="connsiteY1" fmla="*/ 0 h 646331"/>
                <a:gd name="connsiteX2" fmla="*/ 3292234 w 3292234"/>
                <a:gd name="connsiteY2" fmla="*/ 646331 h 646331"/>
                <a:gd name="connsiteX3" fmla="*/ 0 w 3292234"/>
                <a:gd name="connsiteY3" fmla="*/ 646331 h 646331"/>
                <a:gd name="connsiteX4" fmla="*/ 0 w 3292234"/>
                <a:gd name="connsiteY4" fmla="*/ 0 h 64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2234" h="646331">
                  <a:moveTo>
                    <a:pt x="0" y="0"/>
                  </a:moveTo>
                  <a:lnTo>
                    <a:pt x="3292234" y="0"/>
                  </a:lnTo>
                  <a:lnTo>
                    <a:pt x="3292234" y="646331"/>
                  </a:lnTo>
                  <a:lnTo>
                    <a:pt x="0" y="646331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3600" b="1" cap="none" spc="0" dirty="0" smtClean="0">
                  <a:ln w="11430"/>
                  <a:solidFill>
                    <a:schemeClr val="accent4">
                      <a:lumMod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ВЫПУСК 2018</a:t>
              </a:r>
              <a:endParaRPr lang="ru-RU" sz="3600" b="1" cap="none" spc="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полученных дипломов по специальностям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845172"/>
              </p:ext>
            </p:extLst>
          </p:nvPr>
        </p:nvGraphicFramePr>
        <p:xfrm>
          <a:off x="323530" y="1647669"/>
          <a:ext cx="8508498" cy="505151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833983"/>
                <a:gridCol w="994939"/>
                <a:gridCol w="1484555"/>
                <a:gridCol w="1502302"/>
                <a:gridCol w="1692719"/>
              </a:tblGrid>
              <a:tr h="7182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специальности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Всего</a:t>
                      </a:r>
                      <a:r>
                        <a:rPr lang="ru-RU" sz="14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</a:rPr>
                        <a:t>ВКР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Кол-во</a:t>
                      </a:r>
                      <a:r>
                        <a:rPr lang="ru-RU" sz="12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 дипломов с отличием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Кол-во дипломов без отличия</a:t>
                      </a: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отличников</a:t>
                      </a: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02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08.02.01 «Строительство и эксплуатация зданий и сооружений»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31,7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02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n-lt"/>
                          <a:ea typeface="Times New Roman"/>
                        </a:rPr>
                        <a:t>38.02.05 «Товароведение и экспертиза качества потребительских товаров»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30,0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2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21.02.05 «Земельно-имущественные отношения»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27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38.02.04 «Коммерция (по отраслям)»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24,6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2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38.02.03 «Операционная деятельность в логистике»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21,6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2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43.02.01 «Организация обслуживания в общественном питании»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74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16,9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29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43.02.11 «Гостиничный сервис»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14,9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29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43.02.10 «Туризм»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158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11,4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27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19.02.10 «Технология продукции общественного питания»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016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по колледжу: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</a:rPr>
                        <a:t>719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598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16,8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67435" y="0"/>
            <a:ext cx="58521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Рейтинг групп по количеству дипломов с отличием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Группа 4"/>
          <p:cNvGrpSpPr/>
          <p:nvPr/>
        </p:nvGrpSpPr>
        <p:grpSpPr>
          <a:xfrm>
            <a:off x="181577" y="1579878"/>
            <a:ext cx="9328183" cy="5089861"/>
            <a:chOff x="181577" y="1353968"/>
            <a:chExt cx="9328183" cy="5089861"/>
          </a:xfrm>
        </p:grpSpPr>
        <p:graphicFrame>
          <p:nvGraphicFramePr>
            <p:cNvPr id="6" name="Схема 5"/>
            <p:cNvGraphicFramePr/>
            <p:nvPr/>
          </p:nvGraphicFramePr>
          <p:xfrm>
            <a:off x="2115671" y="1353968"/>
            <a:ext cx="7394089" cy="50898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7" name="Picture 6" descr="http://img-fotki.yandex.ru/get/6609/47407354.6ed/0_e9fa1_d17d4933_orig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1577" y="2345154"/>
              <a:ext cx="4960577" cy="405564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0"/>
            <a:ext cx="54541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выданных дипломов с отличием по уровню образования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963202610"/>
              </p:ext>
            </p:extLst>
          </p:nvPr>
        </p:nvGraphicFramePr>
        <p:xfrm>
          <a:off x="1545516" y="1795033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38692" y="172122"/>
            <a:ext cx="7867426" cy="4064000"/>
            <a:chOff x="588085" y="1526092"/>
            <a:chExt cx="7867426" cy="4064000"/>
          </a:xfrm>
        </p:grpSpPr>
        <p:graphicFrame>
          <p:nvGraphicFramePr>
            <p:cNvPr id="5" name="Схема 4"/>
            <p:cNvGraphicFramePr/>
            <p:nvPr/>
          </p:nvGraphicFramePr>
          <p:xfrm>
            <a:off x="588085" y="1526092"/>
            <a:ext cx="7867426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Овал 5"/>
            <p:cNvSpPr/>
            <p:nvPr/>
          </p:nvSpPr>
          <p:spPr>
            <a:xfrm>
              <a:off x="1204367" y="3125097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541 чел.</a:t>
              </a:r>
              <a:endPara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2658443" y="3148406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500 чел.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4004941" y="3128684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619 чел.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5297652" y="3141233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453 чел.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6687181" y="3143026"/>
              <a:ext cx="818562" cy="822959"/>
            </a:xfrm>
            <a:prstGeom prst="ellipse">
              <a:avLst/>
            </a:prstGeom>
            <a:solidFill>
              <a:srgbClr val="008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624 чел.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65007" y="4141694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2014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20927" y="4132729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2018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64075" y="4145279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2017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867374" y="4147073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2016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524461" y="4138108"/>
              <a:ext cx="100046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2015</a:t>
              </a:r>
              <a:endParaRPr lang="ru-RU" sz="2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998764092"/>
              </p:ext>
            </p:extLst>
          </p:nvPr>
        </p:nvGraphicFramePr>
        <p:xfrm>
          <a:off x="750278" y="3516923"/>
          <a:ext cx="4467181" cy="307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733825" y="3797450"/>
            <a:ext cx="27001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год – 82,1 %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 год – 85,4 %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год – 86,0 %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год – 70,3 %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 год – 86,7 %</a:t>
            </a:r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731980" y="225911"/>
            <a:ext cx="570155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Статистика трудоустройства выпускников за 5 лет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8799" y="129092"/>
            <a:ext cx="54541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трудоустройства выпускников 2018 года</a:t>
            </a:r>
            <a:endParaRPr lang="ru-RU" sz="36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1158837"/>
            <a:ext cx="8737307" cy="4089400"/>
            <a:chOff x="223813" y="1977913"/>
            <a:chExt cx="8737307" cy="408940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23813" y="2076229"/>
              <a:ext cx="2799085" cy="3625326"/>
              <a:chOff x="299117" y="1592133"/>
              <a:chExt cx="3824845" cy="4281543"/>
            </a:xfrm>
          </p:grpSpPr>
          <p:pic>
            <p:nvPicPr>
              <p:cNvPr id="35842" name="Picture 2" descr="http://oprezi.ru/fl/image.raw?view=image&amp;type=img&amp;id=29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99117" y="1592133"/>
                <a:ext cx="3824845" cy="4281543"/>
              </a:xfrm>
              <a:prstGeom prst="rect">
                <a:avLst/>
              </a:prstGeom>
              <a:noFill/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396629" y="2671384"/>
                <a:ext cx="3668534" cy="243536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3200" b="1" dirty="0" smtClean="0">
                    <a:solidFill>
                      <a:srgbClr val="99003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Всего выпускников в 2018 году - 719 чел.</a:t>
                </a:r>
                <a:endParaRPr lang="ru-RU" sz="3200" b="1" dirty="0">
                  <a:solidFill>
                    <a:srgbClr val="9900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2996164668"/>
                </p:ext>
              </p:extLst>
            </p:nvPr>
          </p:nvGraphicFramePr>
          <p:xfrm>
            <a:off x="3130475" y="1977913"/>
            <a:ext cx="5830645" cy="4089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564069780"/>
              </p:ext>
            </p:extLst>
          </p:nvPr>
        </p:nvGraphicFramePr>
        <p:xfrm>
          <a:off x="3765176" y="4711851"/>
          <a:ext cx="4206239" cy="1941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21222" y="0"/>
            <a:ext cx="570155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показатели учебной работы за 2017-2018 учебный год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840963"/>
              </p:ext>
            </p:extLst>
          </p:nvPr>
        </p:nvGraphicFramePr>
        <p:xfrm>
          <a:off x="495651" y="2042784"/>
          <a:ext cx="8208912" cy="3572321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58598"/>
                <a:gridCol w="4706937"/>
                <a:gridCol w="2943377"/>
              </a:tblGrid>
              <a:tr h="915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</a:t>
                      </a:r>
                      <a:r>
                        <a:rPr lang="ru-RU" sz="1400" b="1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</a:t>
                      </a:r>
                      <a:r>
                        <a:rPr lang="ru-RU" sz="1400" b="1" dirty="0" err="1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</a:t>
                      </a:r>
                      <a:endParaRPr lang="ru-RU" sz="14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показателя</a:t>
                      </a:r>
                      <a:endParaRPr lang="ru-RU" sz="20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Значение показателя в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ru-RU" sz="16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– 2018 уч. году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 smtClean="0"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(%)</a:t>
                      </a:r>
                      <a:endParaRPr lang="ru-RU" sz="1600" b="1" dirty="0"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1.</a:t>
                      </a:r>
                      <a:endParaRPr lang="ru-RU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Абсолютная успеваемость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(степень обученности)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94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,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9377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2.</a:t>
                      </a:r>
                      <a:endParaRPr lang="ru-RU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Качество знаний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64,5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9377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3.</a:t>
                      </a:r>
                      <a:endParaRPr lang="ru-RU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Качество ГИА (качество защиты ВКР)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80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7900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4.</a:t>
                      </a:r>
                      <a:endParaRPr lang="ru-RU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Количество дипломов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с отличием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16,8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5.</a:t>
                      </a:r>
                      <a:endParaRPr lang="ru-RU" b="0" dirty="0"/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Отсев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 студентов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7,4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1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6.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Общая потеря учебного времени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26,6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7399" marR="57399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6868" name="AutoShape 4" descr="https://banner2.kisspng.com/20180422/lhw/kisspng-computer-icons-academic-degree-free-education-scho-learning-clipart-5adcdd4f398206.10963085152442401523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6367" y="1918329"/>
            <a:ext cx="846626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Федеральный Интернет-экзамен в сфере профессионального образования</a:t>
            </a:r>
            <a:endParaRPr lang="ru-RU" sz="54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41987082"/>
              </p:ext>
            </p:extLst>
          </p:nvPr>
        </p:nvGraphicFramePr>
        <p:xfrm>
          <a:off x="611560" y="620688"/>
          <a:ext cx="828092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51866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50830872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201699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446442"/>
              </p:ext>
            </p:extLst>
          </p:nvPr>
        </p:nvGraphicFramePr>
        <p:xfrm>
          <a:off x="0" y="-2"/>
          <a:ext cx="9144000" cy="685800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34231"/>
                <a:gridCol w="3146944"/>
                <a:gridCol w="1368236"/>
                <a:gridCol w="1094589"/>
              </a:tblGrid>
              <a:tr h="881452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Высокие показатели качества знаний (результативность обучения более 80 %)</a:t>
                      </a:r>
                      <a:endParaRPr lang="ru-RU" sz="2000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501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Отделение «Гостиничный сервис»</a:t>
                      </a:r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93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ФИО Преподавателя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Предмет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Группа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Балл</a:t>
                      </a:r>
                      <a:endParaRPr lang="ru-RU" sz="1200" b="1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Ковтун </a:t>
                      </a:r>
                      <a:r>
                        <a:rPr lang="ru-RU" sz="1100" u="none" strike="noStrike" dirty="0" smtClean="0"/>
                        <a:t>Л.В.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Основы философии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316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91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Обухович З.И.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Английский язык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7501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Отделение «Ресторанный сервис»</a:t>
                      </a:r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5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Алексеев </a:t>
                      </a:r>
                      <a:r>
                        <a:rPr lang="ru-RU" sz="1100" u="none" strike="noStrike" dirty="0" smtClean="0"/>
                        <a:t>О.Ю.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Мищенко О.А.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Основы </a:t>
                      </a:r>
                      <a:r>
                        <a:rPr lang="ru-RU" sz="1100" u="none" strike="noStrike" dirty="0" smtClean="0"/>
                        <a:t>философии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376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90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Иванова И.В.</a:t>
                      </a:r>
                    </a:p>
                    <a:p>
                      <a:pPr algn="ctr" fontAlgn="b"/>
                      <a:r>
                        <a:rPr lang="ru-RU" sz="1100" u="none" strike="noStrike" dirty="0" err="1" smtClean="0"/>
                        <a:t>Стрельцова</a:t>
                      </a:r>
                      <a:r>
                        <a:rPr lang="ru-RU" sz="1100" u="none" strike="noStrike" dirty="0" smtClean="0"/>
                        <a:t> </a:t>
                      </a:r>
                      <a:r>
                        <a:rPr lang="ru-RU" sz="1100" u="none" strike="noStrike" dirty="0"/>
                        <a:t>Н.А.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Английский язык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340</a:t>
                      </a:r>
                    </a:p>
                    <a:p>
                      <a:pPr algn="ctr" fontAlgn="b"/>
                      <a:r>
                        <a:rPr lang="ru-RU" sz="1100" u="none" strike="noStrike" dirty="0" smtClean="0"/>
                        <a:t>276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87</a:t>
                      </a:r>
                    </a:p>
                    <a:p>
                      <a:pPr algn="ctr" fontAlgn="b"/>
                      <a:r>
                        <a:rPr lang="ru-RU" sz="1100" u="none" strike="noStrike" dirty="0" smtClean="0"/>
                        <a:t>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501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Отделение «Туризм»</a:t>
                      </a:r>
                      <a:endParaRPr lang="ru-RU" sz="1600" b="0" dirty="0" smtClean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5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Гудкова А.П</a:t>
                      </a:r>
                      <a:r>
                        <a:rPr lang="ru-RU" sz="1100" u="none" strike="noStrike" dirty="0" smtClean="0"/>
                        <a:t>.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Лукина М.В.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Английский язык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126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85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/>
                        <a:t>Волохова</a:t>
                      </a:r>
                      <a:r>
                        <a:rPr lang="ru-RU" sz="1100" u="none" strike="noStrike" dirty="0"/>
                        <a:t> </a:t>
                      </a:r>
                      <a:r>
                        <a:rPr lang="ru-RU" sz="1100" u="none" strike="noStrike" dirty="0" smtClean="0"/>
                        <a:t>Е.П.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Основы философии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/>
                        <a:t>295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84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1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Радзевич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И.Д.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Психология общения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1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Бондаренко Р.В.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Безопасность жизнедеятельности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ru-RU" sz="1100" u="none" strike="noStrik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82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Отделение «Коммерция и строительство»</a:t>
                      </a:r>
                      <a:endParaRPr lang="ru-RU" sz="1600" b="0" dirty="0"/>
                    </a:p>
                  </a:txBody>
                  <a:tcPr marL="79564" marR="79564" marT="39782" marB="397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Кондратьева Л.Г.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Основы философии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256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00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Комарова Н.И</a:t>
                      </a:r>
                      <a:r>
                        <a:rPr lang="ru-RU" sz="1100" u="none" strike="noStrike" dirty="0" smtClean="0"/>
                        <a:t>.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Герцог А.Е.</a:t>
                      </a:r>
                    </a:p>
                    <a:p>
                      <a:pPr algn="ctr" fontAlgn="b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Солонская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А.В.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Английский язык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186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280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/>
                        <a:t>85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Булакова Е.Е.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Статистика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7329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157983"/>
              </p:ext>
            </p:extLst>
          </p:nvPr>
        </p:nvGraphicFramePr>
        <p:xfrm>
          <a:off x="1" y="0"/>
          <a:ext cx="9143998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1880"/>
                <a:gridCol w="3168351"/>
                <a:gridCol w="1368151"/>
                <a:gridCol w="1115616"/>
              </a:tblGrid>
              <a:tr h="981814"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Низкие показатели качества знаний (результативность обучения %)</a:t>
                      </a:r>
                      <a:endParaRPr lang="ru-RU" sz="2000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586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Отделение «Гостиничный сервис»</a:t>
                      </a:r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769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ФИО Преподавателя</a:t>
                      </a:r>
                      <a:endParaRPr lang="ru-RU" sz="12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Предмет</a:t>
                      </a:r>
                      <a:endParaRPr lang="ru-RU" sz="12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Группа</a:t>
                      </a:r>
                      <a:endParaRPr lang="ru-RU" sz="12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Балл</a:t>
                      </a:r>
                      <a:endParaRPr lang="ru-RU" sz="1200" b="1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6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/>
                        <a:t>Пермякова</a:t>
                      </a:r>
                      <a:r>
                        <a:rPr lang="ru-RU" sz="1100" u="none" strike="noStrike" dirty="0"/>
                        <a:t> Е.В.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История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410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47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18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Отделение «Ресторанный сервис»</a:t>
                      </a:r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20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Алексеев </a:t>
                      </a:r>
                      <a:r>
                        <a:rPr lang="ru-RU" sz="1100" u="none" strike="noStrike" dirty="0" smtClean="0"/>
                        <a:t>О.Ю.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История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242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5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/>
                        <a:t>Сандуленко</a:t>
                      </a:r>
                      <a:r>
                        <a:rPr lang="ru-RU" sz="1100" u="none" strike="noStrike" dirty="0"/>
                        <a:t> О.И.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Химия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241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Смирнова И.А.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Основы экономики, менеджмента и маркетинга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77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Отделение «Туризм»</a:t>
                      </a:r>
                      <a:endParaRPr lang="ru-RU" sz="1500" b="0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89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/>
                        <a:t>Тестина</a:t>
                      </a:r>
                      <a:r>
                        <a:rPr lang="ru-RU" sz="1100" u="none" strike="noStrike" dirty="0"/>
                        <a:t> </a:t>
                      </a:r>
                      <a:r>
                        <a:rPr lang="ru-RU" sz="1100" u="none" strike="noStrike" dirty="0" smtClean="0"/>
                        <a:t>Я.С.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Основы бухгалтерского учета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196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54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4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err="1"/>
                        <a:t>Волохова</a:t>
                      </a:r>
                      <a:r>
                        <a:rPr lang="ru-RU" sz="1100" u="none" strike="noStrike" dirty="0"/>
                        <a:t> </a:t>
                      </a:r>
                      <a:r>
                        <a:rPr lang="ru-RU" sz="1100" u="none" strike="noStrike" dirty="0" smtClean="0"/>
                        <a:t>Е.П.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История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220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75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500" dirty="0" smtClean="0"/>
                        <a:t>Отделение «Коммерция и строительство»</a:t>
                      </a:r>
                      <a:endParaRPr lang="ru-RU" sz="1500" b="0" dirty="0"/>
                    </a:p>
                  </a:txBody>
                  <a:tcPr marL="78124" marR="78124" marT="39062" marB="3906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24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Куправа Л.Р.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Техническая механика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260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/>
                        <a:t>27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Давыдова Н.И.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Основы электротехники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/>
                        <a:t>260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/>
                        <a:t>34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44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Королева А.В.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Психология общения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89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Каменев С.А.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Экономика организации (предприятия)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10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8138" marR="8138" marT="81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86993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786243718"/>
              </p:ext>
            </p:extLst>
          </p:nvPr>
        </p:nvGraphicFramePr>
        <p:xfrm>
          <a:off x="155275" y="1248511"/>
          <a:ext cx="8824823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09236" y="265687"/>
            <a:ext cx="54294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проверки ВКР </a:t>
            </a:r>
          </a:p>
          <a:p>
            <a:pPr algn="ctr"/>
            <a:r>
              <a:rPr lang="ru-RU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«</a:t>
            </a:r>
            <a:r>
              <a:rPr lang="ru-RU" sz="2800" b="1" dirty="0" err="1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Антиплагиат</a:t>
            </a:r>
            <a:r>
              <a:rPr lang="ru-RU" sz="28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по отделениям</a:t>
            </a:r>
            <a:endParaRPr lang="ru-RU" sz="28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35795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FFAB"/>
              </a:gs>
              <a:gs pos="50000">
                <a:srgbClr val="FFE5FF">
                  <a:shade val="67500"/>
                  <a:satMod val="115000"/>
                </a:srgbClr>
              </a:gs>
              <a:gs pos="100000">
                <a:srgbClr val="FFE5FF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09702" y="938543"/>
            <a:ext cx="7970808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Победитель регионального проекта «Развитие навыков трудоустройства выпускников СПО» с помощью дистанционной платформы «Моя карьера» </a:t>
            </a:r>
          </a:p>
          <a:p>
            <a:pPr algn="ctr"/>
            <a:r>
              <a:rPr lang="ru-RU" sz="20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Санкт-Петербургу</a:t>
            </a:r>
          </a:p>
          <a:p>
            <a:pPr algn="ctr"/>
            <a:r>
              <a:rPr lang="ru-RU" sz="2800" b="1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D:\Profiles7\Sergeevich\Desktop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1451" y="0"/>
            <a:ext cx="9486899" cy="3152775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06" r="11966" b="8470"/>
          <a:stretch/>
        </p:blipFill>
        <p:spPr bwMode="auto">
          <a:xfrm>
            <a:off x="638355" y="3019413"/>
            <a:ext cx="4373592" cy="28638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10"/>
          <a:stretch/>
        </p:blipFill>
        <p:spPr bwMode="auto">
          <a:xfrm>
            <a:off x="5814204" y="2356290"/>
            <a:ext cx="2708694" cy="41600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8052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21222" y="0"/>
            <a:ext cx="570155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 и направления работы на 2018-2019 </a:t>
            </a:r>
          </a:p>
          <a:p>
            <a:pPr algn="ctr"/>
            <a:r>
              <a:rPr lang="ru-RU" sz="3200" b="1" spc="50" dirty="0" smtClean="0">
                <a:ln w="11430"/>
                <a:solidFill>
                  <a:srgbClr val="00484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учебный год</a:t>
            </a:r>
            <a:endParaRPr lang="ru-RU" sz="3200" b="1" cap="none" spc="50" dirty="0">
              <a:ln w="11430"/>
              <a:solidFill>
                <a:srgbClr val="004846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9570" y="1902337"/>
            <a:ext cx="77048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dirty="0" smtClean="0">
              <a:latin typeface="Segoe Print" panose="02000600000000000000" pitchFamily="2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72353" y="1353672"/>
            <a:ext cx="8019826" cy="5504328"/>
            <a:chOff x="672353" y="989704"/>
            <a:chExt cx="8019826" cy="5504328"/>
          </a:xfrm>
          <a:solidFill>
            <a:srgbClr val="008080"/>
          </a:solidFill>
        </p:grpSpPr>
        <p:sp>
          <p:nvSpPr>
            <p:cNvPr id="7" name="Штриховая стрелка вправо 6"/>
            <p:cNvSpPr/>
            <p:nvPr/>
          </p:nvSpPr>
          <p:spPr>
            <a:xfrm>
              <a:off x="699247" y="989704"/>
              <a:ext cx="7992932" cy="1421801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Подготовка к государственной аккредитации образовательной деятельности колледжа.</a:t>
              </a:r>
            </a:p>
            <a:p>
              <a:pPr algn="ctr"/>
              <a:endParaRPr lang="ru-RU" dirty="0"/>
            </a:p>
          </p:txBody>
        </p:sp>
        <p:sp>
          <p:nvSpPr>
            <p:cNvPr id="8" name="Штриховая стрелка вправо 7"/>
            <p:cNvSpPr/>
            <p:nvPr/>
          </p:nvSpPr>
          <p:spPr>
            <a:xfrm>
              <a:off x="690284" y="2002716"/>
              <a:ext cx="7992932" cy="1430765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Выполнение Государственного задания на оказание государственных услуг (выполнение работ). </a:t>
              </a:r>
            </a:p>
            <a:p>
              <a:pPr algn="ctr"/>
              <a:endParaRPr lang="ru-RU" dirty="0"/>
            </a:p>
          </p:txBody>
        </p:sp>
        <p:sp>
          <p:nvSpPr>
            <p:cNvPr id="9" name="Штриховая стрелка вправо 8"/>
            <p:cNvSpPr/>
            <p:nvPr/>
          </p:nvSpPr>
          <p:spPr>
            <a:xfrm>
              <a:off x="692076" y="3058759"/>
              <a:ext cx="7992932" cy="1547306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Формирование фонда контрольно-оценочных средств.  </a:t>
              </a:r>
            </a:p>
          </p:txBody>
        </p:sp>
        <p:sp>
          <p:nvSpPr>
            <p:cNvPr id="10" name="Штриховая стрелка вправо 9"/>
            <p:cNvSpPr/>
            <p:nvPr/>
          </p:nvSpPr>
          <p:spPr>
            <a:xfrm>
              <a:off x="672353" y="4114800"/>
              <a:ext cx="7992932" cy="1523999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Участие в проекте «Федеральный интернет-экзамен» в первом полугодии 2018-2019 учебного года.</a:t>
              </a:r>
              <a:endPara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Штриховая стрелка вправо 10"/>
            <p:cNvSpPr/>
            <p:nvPr/>
          </p:nvSpPr>
          <p:spPr>
            <a:xfrm>
              <a:off x="674146" y="5192357"/>
              <a:ext cx="7992932" cy="1301675"/>
            </a:xfrm>
            <a:prstGeom prst="stripedRightArrow">
              <a:avLst/>
            </a:prstGeom>
            <a:grpFill/>
            <a:scene3d>
              <a:camera prst="perspectiveAbove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anose="02000600000000000000" pitchFamily="2" charset="0"/>
                </a:rPr>
                <a:t>Продолжить активное участие в проекте «Моя Карьера».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828" y="1861459"/>
            <a:ext cx="8686797" cy="464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4" name="Прямоугольник 3"/>
          <p:cNvSpPr/>
          <p:nvPr/>
        </p:nvSpPr>
        <p:spPr>
          <a:xfrm>
            <a:off x="1861073" y="298088"/>
            <a:ext cx="65729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900" cmpd="sng">
                  <a:solidFill>
                    <a:srgbClr val="7FBFB9">
                      <a:alpha val="55000"/>
                    </a:srgbClr>
                  </a:solidFill>
                  <a:prstDash val="solid"/>
                </a:ln>
                <a:solidFill>
                  <a:srgbClr val="00484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«Образование – богатство, а применение его – совершенство». </a:t>
            </a:r>
          </a:p>
          <a:p>
            <a:r>
              <a:rPr lang="ru-RU" sz="2000" b="1" dirty="0" smtClean="0">
                <a:ln w="900" cmpd="sng">
                  <a:solidFill>
                    <a:srgbClr val="7FBFB9">
                      <a:alpha val="55000"/>
                    </a:srgbClr>
                  </a:solidFill>
                  <a:prstDash val="solid"/>
                </a:ln>
                <a:solidFill>
                  <a:srgbClr val="00484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– Арабское изречение </a:t>
            </a:r>
            <a:endParaRPr lang="ru-RU" sz="2800" b="1" dirty="0">
              <a:ln w="900" cmpd="sng">
                <a:solidFill>
                  <a:srgbClr val="7FBFB9">
                    <a:alpha val="55000"/>
                  </a:srgbClr>
                </a:solidFill>
                <a:prstDash val="solid"/>
              </a:ln>
              <a:solidFill>
                <a:srgbClr val="004846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4485</TotalTime>
  <Words>2510</Words>
  <Application>Microsoft Office PowerPoint</Application>
  <PresentationFormat>Экран (4:3)</PresentationFormat>
  <Paragraphs>871</Paragraphs>
  <Slides>43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Мониторинг качества обученности студентов как средство подготовки специалистов за 2017-2018  учебный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Учебная часть</cp:lastModifiedBy>
  <cp:revision>332</cp:revision>
  <cp:lastPrinted>2018-08-29T07:15:06Z</cp:lastPrinted>
  <dcterms:created xsi:type="dcterms:W3CDTF">2016-11-18T14:12:19Z</dcterms:created>
  <dcterms:modified xsi:type="dcterms:W3CDTF">2018-08-29T15:10:47Z</dcterms:modified>
</cp:coreProperties>
</file>