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diagrams/colors8.xml" ContentType="application/vnd.openxmlformats-officedocument.drawingml.diagramColors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charts/chart10.xml" ContentType="application/vnd.openxmlformats-officedocument.drawingml.chart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diagrams/colors1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308" r:id="rId3"/>
    <p:sldId id="309" r:id="rId4"/>
    <p:sldId id="257" r:id="rId5"/>
    <p:sldId id="258" r:id="rId6"/>
    <p:sldId id="260" r:id="rId7"/>
    <p:sldId id="297" r:id="rId8"/>
    <p:sldId id="259" r:id="rId9"/>
    <p:sldId id="263" r:id="rId10"/>
    <p:sldId id="298" r:id="rId11"/>
    <p:sldId id="262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8" r:id="rId20"/>
    <p:sldId id="319" r:id="rId21"/>
    <p:sldId id="299" r:id="rId22"/>
    <p:sldId id="300" r:id="rId23"/>
    <p:sldId id="305" r:id="rId24"/>
    <p:sldId id="301" r:id="rId25"/>
    <p:sldId id="320" r:id="rId26"/>
    <p:sldId id="321" r:id="rId27"/>
    <p:sldId id="322" r:id="rId28"/>
    <p:sldId id="323" r:id="rId29"/>
    <p:sldId id="324" r:id="rId30"/>
    <p:sldId id="325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280" r:id="rId43"/>
    <p:sldId id="281" r:id="rId44"/>
    <p:sldId id="282" r:id="rId45"/>
    <p:sldId id="291" r:id="rId46"/>
    <p:sldId id="292" r:id="rId47"/>
    <p:sldId id="293" r:id="rId48"/>
    <p:sldId id="294" r:id="rId49"/>
    <p:sldId id="295" r:id="rId50"/>
    <p:sldId id="296" r:id="rId51"/>
    <p:sldId id="326" r:id="rId52"/>
  </p:sldIdLst>
  <p:sldSz cx="9144000" cy="6858000" type="screen4x3"/>
  <p:notesSz cx="7105650" cy="102393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1" d="100"/>
          <a:sy n="111" d="100"/>
        </p:scale>
        <p:origin x="-16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2;&#1054;&#1053;&#1048;&#1058;&#1054;&#1056;&#1048;&#1053;&#1043;\&#1044;&#1080;&#1085;&#1072;&#1084;&#1080;&#1082;&#1072;%20&#1086;&#1090;&#1095;&#1080;&#1089;&#1083;&#1077;&#1085;&#1080;&#1081;%202018-2019\21.08.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2;&#1054;&#1053;&#1048;&#1058;&#1054;&#1056;&#1048;&#1053;&#1043;\&#1044;&#1080;&#1085;&#1072;&#1084;&#1080;&#1082;&#1072;%20&#1086;&#1090;&#1095;&#1080;&#1089;&#1083;&#1077;&#1085;&#1080;&#1081;%202018-2019\21.08.2019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2;&#1054;&#1053;&#1048;&#1058;&#1054;&#1056;&#1048;&#1053;&#1043;\&#1044;&#1080;&#1085;&#1072;&#1084;&#1080;&#1082;&#1072;%20&#1086;&#1090;&#1095;&#1080;&#1089;&#1083;&#1077;&#1085;&#1080;&#1081;%202018-2019\21.08.201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tgs\Desktop\&#1040;&#1085;&#1085;&#1091;&#1096;&#1082;&#1072;\&#1055;&#1056;&#1045;&#1044;&#1054;&#1057;&#1058;&#1040;&#1042;&#1051;&#1045;&#1053;&#1048;&#1045;%20&#1044;&#1040;&#1053;&#1053;&#1067;&#1061;%20&#1055;&#1054;%20&#1048;&#1058;&#1054;&#1043;&#1040;&#1052;%20&#1059;&#1063;&#1045;&#1041;&#1053;&#1054;&#1049;%20&#1056;&#1040;&#1041;&#1054;&#1058;&#1067;%20&#1047;&#1040;%202018-2019%20&#1059;&#1063;.&#1043;\&#1056;&#1077;&#1079;&#1091;&#1083;&#1100;&#1090;&#1072;&#1090;&#1099;%20&#1079;&#1072;&#1097;&#1080;&#1090;&#1099;%20&#1042;&#1050;&#1056;%20&#1087;&#1086;%20&#1086;&#1090;&#1076;&#1077;&#1083;&#1077;&#1085;&#1080;&#1103;&#1084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tgs\Desktop\&#1040;&#1085;&#1085;&#1091;&#1096;&#1082;&#1072;\&#1055;&#1056;&#1045;&#1044;&#1054;&#1057;&#1058;&#1040;&#1042;&#1051;&#1045;&#1053;&#1048;&#1045;%20&#1044;&#1040;&#1053;&#1053;&#1067;&#1061;%20&#1055;&#1054;%20&#1048;&#1058;&#1054;&#1043;&#1040;&#1052;%20&#1059;&#1063;&#1045;&#1041;&#1053;&#1054;&#1049;%20&#1056;&#1040;&#1041;&#1054;&#1058;&#1067;%20&#1047;&#1040;%202018-2019%20&#1059;&#1063;.&#1043;\&#1044;&#1080;&#1087;&#1083;&#1086;&#1084;&#1099;%20c%20&#1086;&#1090;&#1083;&#1080;&#1095;&#1080;&#1077;&#1084;%202019%20&#1085;&#1072;%2020.06.19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tgs\Desktop\&#1040;&#1085;&#1085;&#1091;&#1096;&#1082;&#1072;\&#1055;&#1056;&#1045;&#1044;&#1054;&#1057;&#1058;&#1040;&#1042;&#1051;&#1045;&#1053;&#1048;&#1045;%20&#1044;&#1040;&#1053;&#1053;&#1067;&#1061;%20&#1055;&#1054;%20&#1048;&#1058;&#1054;&#1043;&#1040;&#1052;%20&#1059;&#1063;&#1045;&#1041;&#1053;&#1054;&#1049;%20&#1056;&#1040;&#1041;&#1054;&#1058;&#1067;%20&#1047;&#1040;%202018-2019%20&#1059;&#1063;.&#1043;\2019\&#1040;&#1085;&#1072;&#1083;&#1080;&#1079;%20&#1087;&#1088;&#1086;&#1087;&#1091;&#1089;&#1082;&#1086;&#1074;%20&#1079;&#1072;&#1085;&#1103;&#1090;&#1080;&#1081;%20&#1086;&#1073;&#1091;&#1095;&#1072;&#1102;&#1097;&#1080;&#1084;&#1080;&#1089;&#1103;%20&#1087;&#1086;%20&#1086;&#1090;&#1076;&#1077;&#1083;&#1077;&#1085;&#1080;&#1103;&#1084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tgs\Desktop\&#1040;&#1085;&#1085;&#1091;&#1096;&#1082;&#1072;\&#1055;&#1056;&#1045;&#1044;&#1054;&#1057;&#1058;&#1040;&#1042;&#1051;&#1045;&#1053;&#1048;&#1045;%20&#1044;&#1040;&#1053;&#1053;&#1067;&#1061;%20&#1055;&#1054;%20&#1048;&#1058;&#1054;&#1043;&#1040;&#1052;%20&#1059;&#1063;&#1045;&#1041;&#1053;&#1054;&#1049;%20&#1056;&#1040;&#1041;&#1054;&#1058;&#1067;%20&#1047;&#1040;%202018-2019%20&#1059;&#1063;.&#1043;\2019\&#1040;&#1085;&#1072;&#1083;&#1080;&#1079;%20&#1087;&#1086;&#1089;&#1077;&#1097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tgs\Desktop\&#1040;&#1085;&#1085;&#1091;&#1096;&#1082;&#1072;\&#1055;&#1056;&#1045;&#1044;&#1054;&#1057;&#1058;&#1040;&#1042;&#1051;&#1045;&#1053;&#1048;&#1045;%20&#1044;&#1040;&#1053;&#1053;&#1067;&#1061;%20&#1055;&#1054;%20&#1048;&#1058;&#1054;&#1043;&#1040;&#1052;%20&#1059;&#1063;&#1045;&#1041;&#1053;&#1054;&#1049;%20&#1056;&#1040;&#1041;&#1054;&#1058;&#1067;%20&#1047;&#1040;%202018-2019%20&#1059;&#1063;.&#1043;\&#1055;&#1086;&#1089;&#1077;&#1097;&#1072;&#1077;&#1084;&#1086;&#1089;&#1090;&#1100;%202018-2019\&#1048;&#1058;&#1054;&#1043;\&#1040;&#1085;&#1072;&#1083;&#1080;&#1079;%20&#1087;&#1086;&#1089;&#1077;&#1097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tgs\Desktop\&#1040;&#1085;&#1085;&#1091;&#1096;&#1082;&#1072;\&#1055;&#1056;&#1045;&#1044;&#1054;&#1057;&#1058;&#1040;&#1042;&#1051;&#1045;&#1053;&#1048;&#1045;%20&#1044;&#1040;&#1053;&#1053;&#1067;&#1061;%20&#1055;&#1054;%20&#1048;&#1058;&#1054;&#1043;&#1040;&#1052;%20&#1059;&#1063;&#1045;&#1041;&#1053;&#1054;&#1049;%20&#1056;&#1040;&#1041;&#1054;&#1058;&#1067;%20&#1047;&#1040;%202018-2019%20&#1059;&#1063;.&#1043;\2019\&#1074;%20&#1087;&#1088;&#1086;&#1094;&#1077;&#1089;&#1089;&#1077;\&#1048;&#1090;&#1086;&#1075;&#1080;%20&#1090;&#1077;&#1086;&#1088;&#1077;&#1090;&#1080;&#1095;&#1077;&#1089;&#1082;&#1086;&#1075;&#1086;%20&#1086;&#1073;&#1091;&#1095;&#1077;&#1085;&#1080;&#1103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tgs\Desktop\&#1040;&#1085;&#1085;&#1091;&#1096;&#1082;&#1072;\&#1055;&#1056;&#1045;&#1044;&#1054;&#1057;&#1058;&#1040;&#1042;&#1051;&#1045;&#1053;&#1048;&#1045;%20&#1044;&#1040;&#1053;&#1053;&#1067;&#1061;%20&#1055;&#1054;%20&#1048;&#1058;&#1054;&#1043;&#1040;&#1052;%20&#1059;&#1063;&#1045;&#1041;&#1053;&#1054;&#1049;%20&#1056;&#1040;&#1041;&#1054;&#1058;&#1067;%20&#1047;&#1040;%202018-2019%20&#1059;&#1063;.&#1043;\2019\&#1074;%20&#1087;&#1088;&#1086;&#1094;&#1077;&#1089;&#1089;&#1077;\&#1040;&#1085;&#1072;&#1083;&#1080;&#1079;%20&#1087;&#1086;&#1082;&#1072;&#1079;&#1072;&#1090;&#1077;&#1083;&#1077;&#1081;%20&#1089;&#1088;&#1077;&#1076;&#1085;&#1077;&#1075;&#1086;%20&#1073;&#1072;&#1083;&#1083;&#1072;%20&#1080;%20&#1082;&#1072;&#1095;&#1077;&#1089;&#1090;&#1074;&#1072;%20&#1079;&#1085;&#1072;&#1085;&#1080;&#1081;%20&#1087;&#1086;%20&#1086;&#1090;&#1076;&#1077;&#1083;&#1077;&#1085;&#1080;&#1103;&#1084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tgs\Desktop\&#1040;&#1085;&#1085;&#1091;&#1096;&#1082;&#1072;\&#1055;&#1056;&#1045;&#1044;&#1054;&#1057;&#1058;&#1040;&#1042;&#1051;&#1045;&#1053;&#1048;&#1045;%20&#1044;&#1040;&#1053;&#1053;&#1067;&#1061;%20&#1055;&#1054;%20&#1048;&#1058;&#1054;&#1043;&#1040;&#1052;%20&#1059;&#1063;&#1045;&#1041;&#1053;&#1054;&#1049;%20&#1056;&#1040;&#1041;&#1054;&#1058;&#1067;%20&#1047;&#1040;%202018-2019%20&#1059;&#1063;.&#1043;\2018\&#1087;&#1088;&#1086;&#1096;&#1083;&#1099;&#1081;%20&#1075;&#1086;&#1076;\&#1040;&#1085;&#1072;&#1083;&#1080;&#1079;%20&#1087;&#1086;&#1082;&#1072;&#1079;&#1072;&#1090;&#1077;&#1083;&#1077;&#1081;%20&#1089;&#1088;&#1077;&#1076;&#1085;&#1077;&#1075;&#1086;%20&#1073;&#1072;&#1083;&#1083;&#1072;%20&#1080;%20&#1082;&#1072;&#1095;&#1077;&#1089;&#1090;&#1074;&#1072;%20&#1079;&#1085;&#1072;&#1085;&#1080;&#1081;%20&#1087;&#1086;%20&#1086;&#1090;&#1076;&#1077;&#1083;&#1077;&#1085;&#1080;&#1103;&#1084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tgs\Desktop\&#1040;&#1085;&#1085;&#1091;&#1096;&#1082;&#1072;\&#1055;&#1056;&#1045;&#1044;&#1054;&#1057;&#1058;&#1040;&#1042;&#1051;&#1045;&#1053;&#1048;&#1045;%20&#1044;&#1040;&#1053;&#1053;&#1067;&#1061;%20&#1055;&#1054;%20&#1048;&#1058;&#1054;&#1043;&#1040;&#1052;%20&#1059;&#1063;&#1045;&#1041;&#1053;&#1054;&#1049;%20&#1056;&#1040;&#1041;&#1054;&#1058;&#1067;%20&#1047;&#1040;%202018-2019%20&#1059;&#1063;.&#1043;\2019\&#1074;%20&#1087;&#1088;&#1086;&#1094;&#1077;&#1089;&#1089;&#1077;\&#1056;&#1077;&#1079;&#1091;&#1083;&#1100;&#1090;&#1072;&#1090;&#1080;&#1074;&#1085;&#1086;&#1089;&#1090;&#1100;%20&#1086;&#1073;&#1091;&#1095;%20&#1089;&#1090;&#1091;&#1076;&#1077;&#1085;&#1090;&#1086;&#1074;%20&#1074;%20&#1088;&#1072;&#1079;&#1088;&#1077;&#1079;&#1077;%20&#1089;&#1087;&#1077;&#1094;&#1080;&#1072;&#1083;&#1100;&#1085;&#1086;&#1089;&#1090;&#1077;&#108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>
                <a:solidFill>
                  <a:srgbClr val="990033"/>
                </a:solidFill>
                <a:effectLst/>
              </a:rPr>
              <a:t>Распределение контингента по отделениям (на </a:t>
            </a:r>
            <a:r>
              <a:rPr lang="ru-RU" i="1" dirty="0" smtClean="0">
                <a:solidFill>
                  <a:srgbClr val="990033"/>
                </a:solidFill>
                <a:effectLst/>
              </a:rPr>
              <a:t>01.09.201</a:t>
            </a:r>
            <a:r>
              <a:rPr lang="en-US" i="1" dirty="0" smtClean="0">
                <a:solidFill>
                  <a:srgbClr val="990033"/>
                </a:solidFill>
                <a:effectLst/>
              </a:rPr>
              <a:t>9</a:t>
            </a:r>
            <a:r>
              <a:rPr lang="ru-RU" dirty="0" smtClean="0">
                <a:solidFill>
                  <a:srgbClr val="990033"/>
                </a:solidFill>
                <a:effectLst/>
              </a:rPr>
              <a:t>) </a:t>
            </a:r>
          </a:p>
          <a:p>
            <a:pPr>
              <a:defRPr/>
            </a:pPr>
            <a:r>
              <a:rPr lang="ru-RU" sz="1600" dirty="0" smtClean="0">
                <a:solidFill>
                  <a:srgbClr val="990033"/>
                </a:solidFill>
                <a:effectLst/>
              </a:rPr>
              <a:t>(кол-во человек)</a:t>
            </a:r>
            <a:r>
              <a:rPr lang="ru-RU" dirty="0"/>
              <a:t>
</a:t>
            </a:r>
          </a:p>
        </c:rich>
      </c:tx>
      <c:layout>
        <c:manualLayout>
          <c:xMode val="edge"/>
          <c:yMode val="edge"/>
          <c:x val="0.18880725065616907"/>
          <c:y val="1.2500000000000041E-2"/>
        </c:manualLayout>
      </c:layout>
    </c:title>
    <c:plotArea>
      <c:layout>
        <c:manualLayout>
          <c:layoutTarget val="inner"/>
          <c:xMode val="edge"/>
          <c:yMode val="edge"/>
          <c:x val="8.4184875328084885E-2"/>
          <c:y val="0.30768750000000133"/>
          <c:w val="0.44070833333333326"/>
          <c:h val="0.661062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контингента по отделениям (на 01.09.15)
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dPt>
            <c:idx val="0"/>
            <c:spPr>
              <a:solidFill>
                <a:srgbClr val="7FBFB9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2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3"/>
            <c:spPr>
              <a:solidFill>
                <a:schemeClr val="accent4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4"/>
            <c:spPr>
              <a:solidFill>
                <a:schemeClr val="bg1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Lbls>
            <c:dLbl>
              <c:idx val="0"/>
              <c:layout>
                <c:manualLayout>
                  <c:x val="-0.10058415354330709"/>
                  <c:y val="0.1871884842519688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-0.15292552493438319"/>
                  <c:y val="-6.5824311023622101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-3.0346128608923916E-3"/>
                  <c:y val="-9.017298228346457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0.11928297244094502"/>
                  <c:y val="-9.2581692913385832E-2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0.10878887795275592"/>
                  <c:y val="0.18709153543307094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32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Ресторанный сервис</c:v>
                </c:pt>
                <c:pt idx="2">
                  <c:v>Гостиничный сервис</c:v>
                </c:pt>
                <c:pt idx="3">
                  <c:v>Коммерция и строительство</c:v>
                </c:pt>
                <c:pt idx="4">
                  <c:v>Общеобразовательная подготовка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397</c:v>
                </c:pt>
                <c:pt idx="1">
                  <c:v>621</c:v>
                </c:pt>
                <c:pt idx="2">
                  <c:v>405</c:v>
                </c:pt>
                <c:pt idx="3">
                  <c:v>551</c:v>
                </c:pt>
                <c:pt idx="4">
                  <c:v>475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6532808398950163"/>
          <c:y val="0.30301377952755937"/>
          <c:w val="0.42633858267716684"/>
          <c:h val="0.66728494094488455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9.2658612280707833E-2"/>
          <c:y val="0.44790968415254157"/>
          <c:w val="0.81468277543858514"/>
          <c:h val="0.486837269535553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explosion val="25"/>
          <c:dPt>
            <c:idx val="0"/>
            <c:spPr>
              <a:solidFill>
                <a:srgbClr val="7FBFB9"/>
              </a:solidFill>
            </c:spPr>
          </c:dPt>
          <c:dPt>
            <c:idx val="4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0.12817734041193599"/>
                  <c:y val="7.367105472742477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4</a:t>
                    </a:r>
                    <a:r>
                      <a:rPr lang="ru-RU" dirty="0" smtClean="0"/>
                      <a:t>,</a:t>
                    </a:r>
                    <a:r>
                      <a:rPr lang="en-US" dirty="0" smtClean="0"/>
                      <a:t>7%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>
                <c:manualLayout>
                  <c:x val="-0.13875908428349912"/>
                  <c:y val="1.10397696351062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,</a:t>
                    </a:r>
                    <a:r>
                      <a:rPr lang="en-US" dirty="0" smtClean="0"/>
                      <a:t>6%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28</a:t>
                    </a:r>
                    <a:r>
                      <a:rPr lang="ru-RU" dirty="0" smtClean="0"/>
                      <a:t>,</a:t>
                    </a:r>
                    <a:r>
                      <a:rPr lang="en-US" dirty="0" smtClean="0"/>
                      <a:t>9%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8</a:t>
                    </a:r>
                    <a:r>
                      <a:rPr lang="ru-RU" dirty="0" smtClean="0"/>
                      <a:t>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7</a:t>
                    </a:r>
                    <a:r>
                      <a:rPr lang="ru-RU" dirty="0" smtClean="0"/>
                      <a:t>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Гостиничный сервис</c:v>
                </c:pt>
                <c:pt idx="2">
                  <c:v>Ресторанный сервис</c:v>
                </c:pt>
                <c:pt idx="3">
                  <c:v>Общеобразовательной подготовки</c:v>
                </c:pt>
                <c:pt idx="4">
                  <c:v>Коммерции и строительства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14.7</c:v>
                </c:pt>
                <c:pt idx="1">
                  <c:v>9.6</c:v>
                </c:pt>
                <c:pt idx="2">
                  <c:v>28.9</c:v>
                </c:pt>
                <c:pt idx="3">
                  <c:v>28.9</c:v>
                </c:pt>
                <c:pt idx="4">
                  <c:v>17.899999999999999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  <c:dispBlanksAs val="zero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/>
              <a:t>11</a:t>
            </a:r>
            <a:r>
              <a:rPr lang="ru-RU" baseline="0"/>
              <a:t> классов (отчислено 90 чел.)</a:t>
            </a:r>
            <a:endParaRPr lang="ru-RU"/>
          </a:p>
        </c:rich>
      </c:tx>
      <c:layout>
        <c:manualLayout>
          <c:xMode val="edge"/>
          <c:yMode val="edge"/>
          <c:x val="0.4901456726649564"/>
          <c:y val="1.6216213915554528E-2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2"/>
          <c:order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'анализ 21.08.19'!$U$17:$U$23</c:f>
              <c:strCache>
                <c:ptCount val="7"/>
                <c:pt idx="0">
                  <c:v>Академическая неуспеваемость</c:v>
                </c:pt>
                <c:pt idx="1">
                  <c:v>Трудоустройство</c:v>
                </c:pt>
                <c:pt idx="2">
                  <c:v>Собственное желание</c:v>
                </c:pt>
                <c:pt idx="3">
                  <c:v>Перемена места жительства</c:v>
                </c:pt>
                <c:pt idx="4">
                  <c:v>Семейные обстоятельства ( в т.ч. по состоянию здоровья) и др.</c:v>
                </c:pt>
                <c:pt idx="5">
                  <c:v>Невыход из АО</c:v>
                </c:pt>
                <c:pt idx="6">
                  <c:v>Поступление в другое ОУ</c:v>
                </c:pt>
              </c:strCache>
            </c:strRef>
          </c:cat>
          <c:val>
            <c:numRef>
              <c:f>'анализ 21.08.19'!$X$17:$X$23</c:f>
              <c:numCache>
                <c:formatCode>General</c:formatCode>
                <c:ptCount val="7"/>
                <c:pt idx="0">
                  <c:v>21</c:v>
                </c:pt>
                <c:pt idx="1">
                  <c:v>19</c:v>
                </c:pt>
                <c:pt idx="2">
                  <c:v>15</c:v>
                </c:pt>
                <c:pt idx="3">
                  <c:v>13</c:v>
                </c:pt>
                <c:pt idx="4">
                  <c:v>12</c:v>
                </c:pt>
                <c:pt idx="5">
                  <c:v>7</c:v>
                </c:pt>
                <c:pt idx="6">
                  <c:v>3</c:v>
                </c:pt>
              </c:numCache>
            </c:numRef>
          </c:val>
        </c:ser>
        <c:shape val="cylinder"/>
        <c:axId val="124635776"/>
        <c:axId val="124723968"/>
        <c:axId val="0"/>
      </c:bar3DChart>
      <c:catAx>
        <c:axId val="124635776"/>
        <c:scaling>
          <c:orientation val="minMax"/>
        </c:scaling>
        <c:axPos val="b"/>
        <c:majorTickMark val="none"/>
        <c:tickLblPos val="nextTo"/>
        <c:crossAx val="124723968"/>
        <c:crosses val="autoZero"/>
        <c:auto val="1"/>
        <c:lblAlgn val="ctr"/>
        <c:lblOffset val="100"/>
      </c:catAx>
      <c:valAx>
        <c:axId val="12472396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24635776"/>
        <c:crosses val="autoZero"/>
        <c:crossBetween val="between"/>
      </c:valAx>
      <c:dTable>
        <c:showHorzBorder val="1"/>
        <c:showVertBorder val="1"/>
        <c:showOutline val="1"/>
        <c:txPr>
          <a:bodyPr/>
          <a:lstStyle/>
          <a:p>
            <a:pPr rtl="0">
              <a:defRPr b="1"/>
            </a:pPr>
            <a:endParaRPr lang="ru-RU"/>
          </a:p>
        </c:txPr>
      </c:dTable>
    </c:plotArea>
    <c:plotVisOnly val="1"/>
    <c:dispBlanksAs val="gap"/>
  </c:chart>
  <c:spPr>
    <a:solidFill>
      <a:schemeClr val="accent6">
        <a:lumMod val="20000"/>
        <a:lumOff val="80000"/>
      </a:schemeClr>
    </a:solidFill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/>
              <a:t>9</a:t>
            </a:r>
            <a:r>
              <a:rPr lang="ru-RU" baseline="0"/>
              <a:t> классов (отчислено 128 чел.)</a:t>
            </a:r>
            <a:endParaRPr lang="ru-RU"/>
          </a:p>
        </c:rich>
      </c:tx>
      <c:layout>
        <c:manualLayout>
          <c:xMode val="edge"/>
          <c:yMode val="edge"/>
          <c:x val="0.49014567266495651"/>
          <c:y val="1.6216213915554528E-2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2"/>
          <c:order val="0"/>
          <c:spPr>
            <a:solidFill>
              <a:srgbClr val="4F81BD"/>
            </a:solidFill>
          </c:spPr>
          <c:dLbls>
            <c:dLbl>
              <c:idx val="0"/>
              <c:spPr/>
              <c:txPr>
                <a:bodyPr/>
                <a:lstStyle/>
                <a:p>
                  <a:pPr>
                    <a:defRPr sz="1600" b="1"/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'анализ 21.08.19'!$P$17:$P$23</c:f>
              <c:strCache>
                <c:ptCount val="7"/>
                <c:pt idx="0">
                  <c:v>Семейные обстоятельства ( в т.ч. по состоянию здоровья) и др. </c:v>
                </c:pt>
                <c:pt idx="1">
                  <c:v>Трудоустройство</c:v>
                </c:pt>
                <c:pt idx="2">
                  <c:v>Академическая неуспеваемость</c:v>
                </c:pt>
                <c:pt idx="3">
                  <c:v>Поступление в другое ОУ</c:v>
                </c:pt>
                <c:pt idx="4">
                  <c:v>Собственное желание</c:v>
                </c:pt>
                <c:pt idx="5">
                  <c:v>Перемена места жительства</c:v>
                </c:pt>
                <c:pt idx="6">
                  <c:v>Невыход из АО</c:v>
                </c:pt>
              </c:strCache>
            </c:strRef>
          </c:cat>
          <c:val>
            <c:numRef>
              <c:f>'анализ 21.08.19'!$S$17:$S$23</c:f>
              <c:numCache>
                <c:formatCode>General</c:formatCode>
                <c:ptCount val="7"/>
                <c:pt idx="0">
                  <c:v>37</c:v>
                </c:pt>
                <c:pt idx="1">
                  <c:v>26</c:v>
                </c:pt>
                <c:pt idx="2">
                  <c:v>25</c:v>
                </c:pt>
                <c:pt idx="3">
                  <c:v>15</c:v>
                </c:pt>
                <c:pt idx="4">
                  <c:v>10</c:v>
                </c:pt>
                <c:pt idx="5">
                  <c:v>10</c:v>
                </c:pt>
                <c:pt idx="6">
                  <c:v>5</c:v>
                </c:pt>
              </c:numCache>
            </c:numRef>
          </c:val>
        </c:ser>
        <c:shape val="cylinder"/>
        <c:axId val="157829760"/>
        <c:axId val="157848320"/>
        <c:axId val="0"/>
      </c:bar3DChart>
      <c:catAx>
        <c:axId val="157829760"/>
        <c:scaling>
          <c:orientation val="minMax"/>
        </c:scaling>
        <c:axPos val="b"/>
        <c:majorTickMark val="none"/>
        <c:tickLblPos val="nextTo"/>
        <c:crossAx val="157848320"/>
        <c:crosses val="autoZero"/>
        <c:auto val="1"/>
        <c:lblAlgn val="ctr"/>
        <c:lblOffset val="100"/>
      </c:catAx>
      <c:valAx>
        <c:axId val="15784832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57829760"/>
        <c:crosses val="autoZero"/>
        <c:crossBetween val="between"/>
      </c:valAx>
      <c:dTable>
        <c:showHorzBorder val="1"/>
        <c:showVertBorder val="1"/>
        <c:showOutline val="1"/>
        <c:txPr>
          <a:bodyPr/>
          <a:lstStyle/>
          <a:p>
            <a:pPr rtl="0">
              <a:defRPr b="1"/>
            </a:pPr>
            <a:endParaRPr lang="ru-RU"/>
          </a:p>
        </c:txPr>
      </c:dTable>
    </c:plotArea>
    <c:plotVisOnly val="1"/>
    <c:dispBlanksAs val="gap"/>
  </c:chart>
  <c:spPr>
    <a:solidFill>
      <a:schemeClr val="accent6">
        <a:lumMod val="20000"/>
        <a:lumOff val="80000"/>
      </a:schemeClr>
    </a:solidFill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Анализ отчислений в разрезе специальностей и курсов</a:t>
            </a:r>
          </a:p>
        </c:rich>
      </c:tx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'анализ 21.08.19'!$AE$16</c:f>
              <c:strCache>
                <c:ptCount val="1"/>
                <c:pt idx="0">
                  <c:v>1 курс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'анализ 21.08.19'!$AD$17:$AD$29</c:f>
              <c:strCache>
                <c:ptCount val="13"/>
                <c:pt idx="0">
                  <c:v>Гостиничный сервис</c:v>
                </c:pt>
                <c:pt idx="1">
                  <c:v>Технология продукции в ОП</c:v>
                </c:pt>
                <c:pt idx="2">
                  <c:v>Туризм</c:v>
                </c:pt>
                <c:pt idx="3">
                  <c:v>Организация обслуживания в оп</c:v>
                </c:pt>
                <c:pt idx="4">
                  <c:v>Коммерция (по отраслям)</c:v>
                </c:pt>
                <c:pt idx="5">
                  <c:v>Операционная деятельность в логистике</c:v>
                </c:pt>
                <c:pt idx="6">
                  <c:v>Строительство и эксплуатация зданий и сооружений</c:v>
                </c:pt>
                <c:pt idx="7">
                  <c:v>Товароведение и экспертиза качества потребительских товаров</c:v>
                </c:pt>
                <c:pt idx="8">
                  <c:v>Сервис домашего и коммунального хозяйства</c:v>
                </c:pt>
                <c:pt idx="9">
                  <c:v>Повар, кондитер</c:v>
                </c:pt>
                <c:pt idx="10">
                  <c:v>Земельно-имущественные отношения</c:v>
                </c:pt>
                <c:pt idx="11">
                  <c:v>Поварское и кондитерское дело</c:v>
                </c:pt>
                <c:pt idx="12">
                  <c:v>Гостиничное дело</c:v>
                </c:pt>
              </c:strCache>
            </c:strRef>
          </c:cat>
          <c:val>
            <c:numRef>
              <c:f>'анализ 21.08.19'!$AE$17:$AE$29</c:f>
              <c:numCache>
                <c:formatCode>General</c:formatCode>
                <c:ptCount val="13"/>
                <c:pt idx="0">
                  <c:v>14</c:v>
                </c:pt>
                <c:pt idx="1">
                  <c:v>8</c:v>
                </c:pt>
                <c:pt idx="2">
                  <c:v>13</c:v>
                </c:pt>
                <c:pt idx="3">
                  <c:v>11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11</c:v>
                </c:pt>
                <c:pt idx="9">
                  <c:v>7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</c:numCache>
            </c:numRef>
          </c:val>
        </c:ser>
        <c:ser>
          <c:idx val="1"/>
          <c:order val="1"/>
          <c:tx>
            <c:strRef>
              <c:f>'анализ 21.08.19'!$AF$16</c:f>
              <c:strCache>
                <c:ptCount val="1"/>
                <c:pt idx="0">
                  <c:v>2 курс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'анализ 21.08.19'!$AD$17:$AD$29</c:f>
              <c:strCache>
                <c:ptCount val="13"/>
                <c:pt idx="0">
                  <c:v>Гостиничный сервис</c:v>
                </c:pt>
                <c:pt idx="1">
                  <c:v>Технология продукции в ОП</c:v>
                </c:pt>
                <c:pt idx="2">
                  <c:v>Туризм</c:v>
                </c:pt>
                <c:pt idx="3">
                  <c:v>Организация обслуживания в оп</c:v>
                </c:pt>
                <c:pt idx="4">
                  <c:v>Коммерция (по отраслям)</c:v>
                </c:pt>
                <c:pt idx="5">
                  <c:v>Операционная деятельность в логистике</c:v>
                </c:pt>
                <c:pt idx="6">
                  <c:v>Строительство и эксплуатация зданий и сооружений</c:v>
                </c:pt>
                <c:pt idx="7">
                  <c:v>Товароведение и экспертиза качества потребительских товаров</c:v>
                </c:pt>
                <c:pt idx="8">
                  <c:v>Сервис домашего и коммунального хозяйства</c:v>
                </c:pt>
                <c:pt idx="9">
                  <c:v>Повар, кондитер</c:v>
                </c:pt>
                <c:pt idx="10">
                  <c:v>Земельно-имущественные отношения</c:v>
                </c:pt>
                <c:pt idx="11">
                  <c:v>Поварское и кондитерское дело</c:v>
                </c:pt>
                <c:pt idx="12">
                  <c:v>Гостиничное дело</c:v>
                </c:pt>
              </c:strCache>
            </c:strRef>
          </c:cat>
          <c:val>
            <c:numRef>
              <c:f>'анализ 21.08.19'!$AF$17:$AF$29</c:f>
              <c:numCache>
                <c:formatCode>General</c:formatCode>
                <c:ptCount val="13"/>
                <c:pt idx="0">
                  <c:v>12</c:v>
                </c:pt>
                <c:pt idx="1">
                  <c:v>14</c:v>
                </c:pt>
                <c:pt idx="2">
                  <c:v>16</c:v>
                </c:pt>
                <c:pt idx="3">
                  <c:v>18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5</c:v>
                </c:pt>
                <c:pt idx="10">
                  <c:v>4</c:v>
                </c:pt>
              </c:numCache>
            </c:numRef>
          </c:val>
        </c:ser>
        <c:ser>
          <c:idx val="2"/>
          <c:order val="2"/>
          <c:tx>
            <c:strRef>
              <c:f>'анализ 21.08.19'!$AG$16</c:f>
              <c:strCache>
                <c:ptCount val="1"/>
                <c:pt idx="0">
                  <c:v>3 курс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'анализ 21.08.19'!$AD$17:$AD$29</c:f>
              <c:strCache>
                <c:ptCount val="13"/>
                <c:pt idx="0">
                  <c:v>Гостиничный сервис</c:v>
                </c:pt>
                <c:pt idx="1">
                  <c:v>Технология продукции в ОП</c:v>
                </c:pt>
                <c:pt idx="2">
                  <c:v>Туризм</c:v>
                </c:pt>
                <c:pt idx="3">
                  <c:v>Организация обслуживания в оп</c:v>
                </c:pt>
                <c:pt idx="4">
                  <c:v>Коммерция (по отраслям)</c:v>
                </c:pt>
                <c:pt idx="5">
                  <c:v>Операционная деятельность в логистике</c:v>
                </c:pt>
                <c:pt idx="6">
                  <c:v>Строительство и эксплуатация зданий и сооружений</c:v>
                </c:pt>
                <c:pt idx="7">
                  <c:v>Товароведение и экспертиза качества потребительских товаров</c:v>
                </c:pt>
                <c:pt idx="8">
                  <c:v>Сервис домашего и коммунального хозяйства</c:v>
                </c:pt>
                <c:pt idx="9">
                  <c:v>Повар, кондитер</c:v>
                </c:pt>
                <c:pt idx="10">
                  <c:v>Земельно-имущественные отношения</c:v>
                </c:pt>
                <c:pt idx="11">
                  <c:v>Поварское и кондитерское дело</c:v>
                </c:pt>
                <c:pt idx="12">
                  <c:v>Гостиничное дело</c:v>
                </c:pt>
              </c:strCache>
            </c:strRef>
          </c:cat>
          <c:val>
            <c:numRef>
              <c:f>'анализ 21.08.19'!$AG$17:$AG$29</c:f>
              <c:numCache>
                <c:formatCode>General</c:formatCode>
                <c:ptCount val="13"/>
                <c:pt idx="0">
                  <c:v>3</c:v>
                </c:pt>
                <c:pt idx="1">
                  <c:v>9</c:v>
                </c:pt>
                <c:pt idx="2">
                  <c:v>3</c:v>
                </c:pt>
                <c:pt idx="3">
                  <c:v>6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ser>
          <c:idx val="3"/>
          <c:order val="3"/>
          <c:tx>
            <c:strRef>
              <c:f>'анализ 21.08.19'!$AH$16</c:f>
              <c:strCache>
                <c:ptCount val="1"/>
                <c:pt idx="0">
                  <c:v>4 курс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'анализ 21.08.19'!$AD$17:$AD$29</c:f>
              <c:strCache>
                <c:ptCount val="13"/>
                <c:pt idx="0">
                  <c:v>Гостиничный сервис</c:v>
                </c:pt>
                <c:pt idx="1">
                  <c:v>Технология продукции в ОП</c:v>
                </c:pt>
                <c:pt idx="2">
                  <c:v>Туризм</c:v>
                </c:pt>
                <c:pt idx="3">
                  <c:v>Организация обслуживания в оп</c:v>
                </c:pt>
                <c:pt idx="4">
                  <c:v>Коммерция (по отраслям)</c:v>
                </c:pt>
                <c:pt idx="5">
                  <c:v>Операционная деятельность в логистике</c:v>
                </c:pt>
                <c:pt idx="6">
                  <c:v>Строительство и эксплуатация зданий и сооружений</c:v>
                </c:pt>
                <c:pt idx="7">
                  <c:v>Товароведение и экспертиза качества потребительских товаров</c:v>
                </c:pt>
                <c:pt idx="8">
                  <c:v>Сервис домашего и коммунального хозяйства</c:v>
                </c:pt>
                <c:pt idx="9">
                  <c:v>Повар, кондитер</c:v>
                </c:pt>
                <c:pt idx="10">
                  <c:v>Земельно-имущественные отношения</c:v>
                </c:pt>
                <c:pt idx="11">
                  <c:v>Поварское и кондитерское дело</c:v>
                </c:pt>
                <c:pt idx="12">
                  <c:v>Гостиничное дело</c:v>
                </c:pt>
              </c:strCache>
            </c:strRef>
          </c:cat>
          <c:val>
            <c:numRef>
              <c:f>'анализ 21.08.19'!$AH$17:$AH$29</c:f>
              <c:numCache>
                <c:formatCode>General</c:formatCode>
                <c:ptCount val="13"/>
                <c:pt idx="0">
                  <c:v>2</c:v>
                </c:pt>
                <c:pt idx="1">
                  <c:v>7</c:v>
                </c:pt>
                <c:pt idx="2">
                  <c:v>2</c:v>
                </c:pt>
                <c:pt idx="3">
                  <c:v>6</c:v>
                </c:pt>
                <c:pt idx="6">
                  <c:v>2</c:v>
                </c:pt>
              </c:numCache>
            </c:numRef>
          </c:val>
        </c:ser>
        <c:shape val="pyramid"/>
        <c:axId val="159598464"/>
        <c:axId val="159600000"/>
        <c:axId val="0"/>
      </c:bar3DChart>
      <c:catAx>
        <c:axId val="159598464"/>
        <c:scaling>
          <c:orientation val="minMax"/>
        </c:scaling>
        <c:axPos val="b"/>
        <c:majorTickMark val="none"/>
        <c:tickLblPos val="nextTo"/>
        <c:crossAx val="159600000"/>
        <c:crosses val="autoZero"/>
        <c:auto val="1"/>
        <c:lblAlgn val="ctr"/>
        <c:lblOffset val="100"/>
      </c:catAx>
      <c:valAx>
        <c:axId val="15960000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Человек</a:t>
                </a:r>
              </a:p>
            </c:rich>
          </c:tx>
        </c:title>
        <c:numFmt formatCode="General" sourceLinked="1"/>
        <c:majorTickMark val="none"/>
        <c:tickLblPos val="nextTo"/>
        <c:crossAx val="15959846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1"/>
            </a:pPr>
            <a:endParaRPr lang="ru-RU"/>
          </a:p>
        </c:txPr>
      </c:dTable>
    </c:plotArea>
    <c:plotVisOnly val="1"/>
    <c:dispBlanksAs val="gap"/>
  </c:chart>
  <c:spPr>
    <a:solidFill>
      <a:schemeClr val="accent6">
        <a:lumMod val="20000"/>
        <a:lumOff val="80000"/>
      </a:schemeClr>
    </a:solidFill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dLbls>
            <c:dLbl>
              <c:idx val="3"/>
              <c:layout>
                <c:manualLayout>
                  <c:x val="-4.1666666666666664E-2"/>
                  <c:y val="0"/>
                </c:manualLayout>
              </c:layout>
              <c:showVal val="1"/>
            </c:dLbl>
            <c:showVal val="1"/>
          </c:dLbls>
          <c:cat>
            <c:strRef>
              <c:f>Лист2!$S$43:$S$53</c:f>
              <c:strCache>
                <c:ptCount val="11"/>
                <c:pt idx="0">
                  <c:v>38.02.05 «Товароведение и экспертиза качества потребительских товаров» </c:v>
                </c:pt>
                <c:pt idx="1">
                  <c:v>43.02.01 «Организация обслуживания в общественном питании»  </c:v>
                </c:pt>
                <c:pt idx="2">
                  <c:v>43.02.11 «Гостиничный сервис»  </c:v>
                </c:pt>
                <c:pt idx="3">
                  <c:v>43.02.10 «Туризм»  </c:v>
                </c:pt>
                <c:pt idx="4">
                  <c:v>38.02.03 «Операционная деятельность в логистике» </c:v>
                </c:pt>
                <c:pt idx="5">
                  <c:v>38.02.04 «Коммерция (по отраслям)» </c:v>
                </c:pt>
                <c:pt idx="6">
                  <c:v>08.02.01 «Строительство и эксплуатация зданий и сооружений» </c:v>
                </c:pt>
                <c:pt idx="7">
                  <c:v>21.02.05 «Земельно-имущественные отношения» </c:v>
                </c:pt>
                <c:pt idx="8">
                  <c:v>19.02.10 «Технология продукции общественного питания» </c:v>
                </c:pt>
                <c:pt idx="9">
                  <c:v>43.01.09 «Повар, кондитер»</c:v>
                </c:pt>
                <c:pt idx="10">
                  <c:v>43.02.08 «Сервис домашнего и коммунального хозяйства»</c:v>
                </c:pt>
              </c:strCache>
            </c:strRef>
          </c:cat>
          <c:val>
            <c:numRef>
              <c:f>Лист2!$U$43:$U$53</c:f>
              <c:numCache>
                <c:formatCode>0%</c:formatCode>
                <c:ptCount val="11"/>
                <c:pt idx="0">
                  <c:v>0.51111111111111107</c:v>
                </c:pt>
                <c:pt idx="1">
                  <c:v>0.632911392405065</c:v>
                </c:pt>
                <c:pt idx="2">
                  <c:v>0.61764705882353255</c:v>
                </c:pt>
                <c:pt idx="3">
                  <c:v>0.40136054421768808</c:v>
                </c:pt>
                <c:pt idx="4">
                  <c:v>0.34328358208955312</c:v>
                </c:pt>
                <c:pt idx="5">
                  <c:v>0.2558139534883721</c:v>
                </c:pt>
                <c:pt idx="6">
                  <c:v>0.27272727272727282</c:v>
                </c:pt>
                <c:pt idx="7">
                  <c:v>0.27777777777777868</c:v>
                </c:pt>
                <c:pt idx="8">
                  <c:v>0.4186046511627915</c:v>
                </c:pt>
                <c:pt idx="9">
                  <c:v>0.36956521739130432</c:v>
                </c:pt>
                <c:pt idx="10">
                  <c:v>0.35000000000000031</c:v>
                </c:pt>
              </c:numCache>
            </c:numRef>
          </c:val>
        </c:ser>
        <c:ser>
          <c:idx val="1"/>
          <c:order val="1"/>
          <c:dLbls>
            <c:showVal val="1"/>
          </c:dLbls>
          <c:cat>
            <c:strRef>
              <c:f>Лист2!$S$43:$S$53</c:f>
              <c:strCache>
                <c:ptCount val="11"/>
                <c:pt idx="0">
                  <c:v>38.02.05 «Товароведение и экспертиза качества потребительских товаров» </c:v>
                </c:pt>
                <c:pt idx="1">
                  <c:v>43.02.01 «Организация обслуживания в общественном питании»  </c:v>
                </c:pt>
                <c:pt idx="2">
                  <c:v>43.02.11 «Гостиничный сервис»  </c:v>
                </c:pt>
                <c:pt idx="3">
                  <c:v>43.02.10 «Туризм»  </c:v>
                </c:pt>
                <c:pt idx="4">
                  <c:v>38.02.03 «Операционная деятельность в логистике» </c:v>
                </c:pt>
                <c:pt idx="5">
                  <c:v>38.02.04 «Коммерция (по отраслям)» </c:v>
                </c:pt>
                <c:pt idx="6">
                  <c:v>08.02.01 «Строительство и эксплуатация зданий и сооружений» </c:v>
                </c:pt>
                <c:pt idx="7">
                  <c:v>21.02.05 «Земельно-имущественные отношения» </c:v>
                </c:pt>
                <c:pt idx="8">
                  <c:v>19.02.10 «Технология продукции общественного питания» </c:v>
                </c:pt>
                <c:pt idx="9">
                  <c:v>43.01.09 «Повар, кондитер»</c:v>
                </c:pt>
                <c:pt idx="10">
                  <c:v>43.02.08 «Сервис домашнего и коммунального хозяйства»</c:v>
                </c:pt>
              </c:strCache>
            </c:strRef>
          </c:cat>
          <c:val>
            <c:numRef>
              <c:f>Лист2!$V$43:$V$53</c:f>
              <c:numCache>
                <c:formatCode>0%</c:formatCode>
                <c:ptCount val="11"/>
                <c:pt idx="0">
                  <c:v>0.33333333333333331</c:v>
                </c:pt>
                <c:pt idx="1">
                  <c:v>0.26582278481012733</c:v>
                </c:pt>
                <c:pt idx="2">
                  <c:v>0.25</c:v>
                </c:pt>
                <c:pt idx="3">
                  <c:v>0.40136054421768808</c:v>
                </c:pt>
                <c:pt idx="4">
                  <c:v>0.41791044776119401</c:v>
                </c:pt>
                <c:pt idx="5">
                  <c:v>0.46511627906976888</c:v>
                </c:pt>
                <c:pt idx="6">
                  <c:v>0.33333333333333331</c:v>
                </c:pt>
                <c:pt idx="7">
                  <c:v>0.46296296296296469</c:v>
                </c:pt>
                <c:pt idx="8">
                  <c:v>0.37209302325581484</c:v>
                </c:pt>
                <c:pt idx="9">
                  <c:v>0.2173913043478268</c:v>
                </c:pt>
                <c:pt idx="10">
                  <c:v>0.25</c:v>
                </c:pt>
              </c:numCache>
            </c:numRef>
          </c:val>
        </c:ser>
        <c:ser>
          <c:idx val="2"/>
          <c:order val="2"/>
          <c:dLbls>
            <c:showVal val="1"/>
          </c:dLbls>
          <c:cat>
            <c:strRef>
              <c:f>Лист2!$S$43:$S$53</c:f>
              <c:strCache>
                <c:ptCount val="11"/>
                <c:pt idx="0">
                  <c:v>38.02.05 «Товароведение и экспертиза качества потребительских товаров» </c:v>
                </c:pt>
                <c:pt idx="1">
                  <c:v>43.02.01 «Организация обслуживания в общественном питании»  </c:v>
                </c:pt>
                <c:pt idx="2">
                  <c:v>43.02.11 «Гостиничный сервис»  </c:v>
                </c:pt>
                <c:pt idx="3">
                  <c:v>43.02.10 «Туризм»  </c:v>
                </c:pt>
                <c:pt idx="4">
                  <c:v>38.02.03 «Операционная деятельность в логистике» </c:v>
                </c:pt>
                <c:pt idx="5">
                  <c:v>38.02.04 «Коммерция (по отраслям)» </c:v>
                </c:pt>
                <c:pt idx="6">
                  <c:v>08.02.01 «Строительство и эксплуатация зданий и сооружений» </c:v>
                </c:pt>
                <c:pt idx="7">
                  <c:v>21.02.05 «Земельно-имущественные отношения» </c:v>
                </c:pt>
                <c:pt idx="8">
                  <c:v>19.02.10 «Технология продукции общественного питания» </c:v>
                </c:pt>
                <c:pt idx="9">
                  <c:v>43.01.09 «Повар, кондитер»</c:v>
                </c:pt>
                <c:pt idx="10">
                  <c:v>43.02.08 «Сервис домашнего и коммунального хозяйства»</c:v>
                </c:pt>
              </c:strCache>
            </c:strRef>
          </c:cat>
          <c:val>
            <c:numRef>
              <c:f>Лист2!$W$43:$W$53</c:f>
              <c:numCache>
                <c:formatCode>0%</c:formatCode>
                <c:ptCount val="11"/>
                <c:pt idx="0">
                  <c:v>0.15555555555555556</c:v>
                </c:pt>
                <c:pt idx="1">
                  <c:v>0.10126582278481053</c:v>
                </c:pt>
                <c:pt idx="2">
                  <c:v>0.13235294117647106</c:v>
                </c:pt>
                <c:pt idx="3">
                  <c:v>0.1972789115646259</c:v>
                </c:pt>
                <c:pt idx="4">
                  <c:v>0.23880597014925373</c:v>
                </c:pt>
                <c:pt idx="5">
                  <c:v>0.27906976744186146</c:v>
                </c:pt>
                <c:pt idx="6">
                  <c:v>0.39393939393939503</c:v>
                </c:pt>
                <c:pt idx="7">
                  <c:v>0.2592592592592593</c:v>
                </c:pt>
                <c:pt idx="8">
                  <c:v>0.20930232558139608</c:v>
                </c:pt>
                <c:pt idx="9">
                  <c:v>0.41304347826087046</c:v>
                </c:pt>
                <c:pt idx="10">
                  <c:v>0.4</c:v>
                </c:pt>
              </c:numCache>
            </c:numRef>
          </c:val>
        </c:ser>
        <c:ser>
          <c:idx val="3"/>
          <c:order val="3"/>
          <c:cat>
            <c:strRef>
              <c:f>Лист2!$S$43:$S$53</c:f>
              <c:strCache>
                <c:ptCount val="11"/>
                <c:pt idx="0">
                  <c:v>38.02.05 «Товароведение и экспертиза качества потребительских товаров» </c:v>
                </c:pt>
                <c:pt idx="1">
                  <c:v>43.02.01 «Организация обслуживания в общественном питании»  </c:v>
                </c:pt>
                <c:pt idx="2">
                  <c:v>43.02.11 «Гостиничный сервис»  </c:v>
                </c:pt>
                <c:pt idx="3">
                  <c:v>43.02.10 «Туризм»  </c:v>
                </c:pt>
                <c:pt idx="4">
                  <c:v>38.02.03 «Операционная деятельность в логистике» </c:v>
                </c:pt>
                <c:pt idx="5">
                  <c:v>38.02.04 «Коммерция (по отраслям)» </c:v>
                </c:pt>
                <c:pt idx="6">
                  <c:v>08.02.01 «Строительство и эксплуатация зданий и сооружений» </c:v>
                </c:pt>
                <c:pt idx="7">
                  <c:v>21.02.05 «Земельно-имущественные отношения» </c:v>
                </c:pt>
                <c:pt idx="8">
                  <c:v>19.02.10 «Технология продукции общественного питания» </c:v>
                </c:pt>
                <c:pt idx="9">
                  <c:v>43.01.09 «Повар, кондитер»</c:v>
                </c:pt>
                <c:pt idx="10">
                  <c:v>43.02.08 «Сервис домашнего и коммунального хозяйства»</c:v>
                </c:pt>
              </c:strCache>
            </c:strRef>
          </c:cat>
          <c:val>
            <c:numRef>
              <c:f>Лист2!$X$43:$X$53</c:f>
              <c:numCache>
                <c:formatCode>0%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axId val="174220800"/>
        <c:axId val="174222720"/>
      </c:barChart>
      <c:catAx>
        <c:axId val="174220800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74222720"/>
        <c:crosses val="autoZero"/>
        <c:auto val="1"/>
        <c:lblAlgn val="ctr"/>
        <c:lblOffset val="100"/>
      </c:catAx>
      <c:valAx>
        <c:axId val="174222720"/>
        <c:scaling>
          <c:orientation val="minMax"/>
        </c:scaling>
        <c:axPos val="b"/>
        <c:majorGridlines/>
        <c:numFmt formatCode="0%" sourceLinked="1"/>
        <c:maj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7422080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/>
            </a:pPr>
            <a:endParaRPr lang="ru-RU"/>
          </a:p>
        </c:txPr>
      </c:dTable>
    </c:plotArea>
    <c:plotVisOnly val="1"/>
    <c:dispBlanksAs val="gap"/>
  </c:chart>
  <c:spPr>
    <a:gradFill rotWithShape="1">
      <a:gsLst>
        <a:gs pos="0">
          <a:schemeClr val="accent5">
            <a:tint val="50000"/>
            <a:satMod val="300000"/>
          </a:schemeClr>
        </a:gs>
        <a:gs pos="35000">
          <a:schemeClr val="accent5">
            <a:tint val="37000"/>
            <a:satMod val="300000"/>
          </a:schemeClr>
        </a:gs>
        <a:gs pos="100000">
          <a:schemeClr val="accent5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5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Доля дипломов сотличием, выданных:</a:t>
            </a:r>
          </a:p>
        </c:rich>
      </c:tx>
    </c:title>
    <c:plotArea>
      <c:layout/>
      <c:pie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'на 20.06.2019'!$Q$29:$Q$30</c:f>
              <c:strCache>
                <c:ptCount val="2"/>
                <c:pt idx="0">
                  <c:v>выпускникам, поступившим на базе 11 классов</c:v>
                </c:pt>
                <c:pt idx="1">
                  <c:v>выпускникам, поступившим на базе 9 классов</c:v>
                </c:pt>
              </c:strCache>
            </c:strRef>
          </c:cat>
          <c:val>
            <c:numRef>
              <c:f>'на 20.06.2019'!$R$29:$R$30</c:f>
              <c:numCache>
                <c:formatCode>0.00%</c:formatCode>
                <c:ptCount val="2"/>
                <c:pt idx="0">
                  <c:v>7.6045627376425853E-2</c:v>
                </c:pt>
                <c:pt idx="1">
                  <c:v>5.4499366286438533E-2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</c:legend>
    <c:plotVisOnly val="1"/>
    <c:dispBlanksAs val="zero"/>
  </c:chart>
  <c:txPr>
    <a:bodyPr/>
    <a:lstStyle/>
    <a:p>
      <a:pPr>
        <a:defRPr sz="20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800"/>
            </a:pPr>
            <a:r>
              <a:rPr lang="ru-RU" sz="1800" dirty="0">
                <a:solidFill>
                  <a:srgbClr val="990033"/>
                </a:solidFill>
                <a:effectLst/>
              </a:rPr>
              <a:t>Динамика </a:t>
            </a:r>
            <a:r>
              <a:rPr lang="ru-RU" sz="1800" dirty="0" smtClean="0">
                <a:solidFill>
                  <a:srgbClr val="990033"/>
                </a:solidFill>
                <a:effectLst/>
              </a:rPr>
              <a:t>трудоустройства выпускников </a:t>
            </a:r>
            <a:r>
              <a:rPr lang="ru-RU" sz="1800" dirty="0">
                <a:solidFill>
                  <a:srgbClr val="990033"/>
                </a:solidFill>
                <a:effectLst/>
              </a:rPr>
              <a:t>в процентном соотношении</a:t>
            </a:r>
          </a:p>
        </c:rich>
      </c:tx>
      <c:layout>
        <c:manualLayout>
          <c:xMode val="edge"/>
          <c:yMode val="edge"/>
          <c:x val="0.17753254233486399"/>
          <c:y val="0"/>
        </c:manualLayout>
      </c:layout>
    </c:title>
    <c:plotArea>
      <c:layout>
        <c:manualLayout>
          <c:layoutTarget val="inner"/>
          <c:xMode val="edge"/>
          <c:yMode val="edge"/>
          <c:x val="0.1178427737761247"/>
          <c:y val="0.30464353909325942"/>
          <c:w val="0.78265375860078368"/>
          <c:h val="0.53068298655838164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отчислений в процентном соотношении</c:v>
                </c:pt>
              </c:strCache>
            </c:strRef>
          </c:tx>
          <c:spPr>
            <a:ln w="57150"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1173211920448471E-2"/>
                  <c:y val="7.8412690572409557E-2"/>
                </c:manualLayout>
              </c:layout>
              <c:showVal val="1"/>
            </c:dLbl>
            <c:dLbl>
              <c:idx val="1"/>
              <c:layout>
                <c:manualLayout>
                  <c:x val="-5.4016168138250963E-2"/>
                  <c:y val="4.9523804572048039E-2"/>
                </c:manualLayout>
              </c:layout>
              <c:showVal val="1"/>
            </c:dLbl>
            <c:dLbl>
              <c:idx val="2"/>
              <c:layout>
                <c:manualLayout>
                  <c:x val="-6.5387993009461881E-2"/>
                  <c:y val="-6.6031739429397399E-2"/>
                </c:manualLayout>
              </c:layout>
              <c:showVal val="1"/>
            </c:dLbl>
            <c:dLbl>
              <c:idx val="3"/>
              <c:layout>
                <c:manualLayout>
                  <c:x val="-6.2545036791658987E-2"/>
                  <c:y val="5.7777772000722732E-2"/>
                </c:manualLayout>
              </c:layout>
              <c:showVal val="1"/>
            </c:dLbl>
            <c:dLbl>
              <c:idx val="4"/>
              <c:layout>
                <c:manualLayout>
                  <c:x val="-2.2743649742421452E-2"/>
                  <c:y val="-5.7777772000722732E-2"/>
                </c:manualLayout>
              </c:layout>
              <c:showVal val="1"/>
            </c:dLbl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85.4</c:v>
                </c:pt>
                <c:pt idx="1">
                  <c:v>86</c:v>
                </c:pt>
                <c:pt idx="2">
                  <c:v>70.3</c:v>
                </c:pt>
                <c:pt idx="3">
                  <c:v>86.7</c:v>
                </c:pt>
                <c:pt idx="4">
                  <c:v>74.900000000000006</c:v>
                </c:pt>
              </c:numCache>
            </c:numRef>
          </c:val>
        </c:ser>
        <c:marker val="1"/>
        <c:axId val="155155840"/>
        <c:axId val="155157632"/>
      </c:lineChart>
      <c:catAx>
        <c:axId val="1551558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5157632"/>
        <c:crosses val="autoZero"/>
        <c:auto val="1"/>
        <c:lblAlgn val="ctr"/>
        <c:lblOffset val="100"/>
      </c:catAx>
      <c:valAx>
        <c:axId val="1551576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5155840"/>
        <c:crosses val="autoZero"/>
        <c:crossBetween val="between"/>
      </c:valAx>
    </c:plotArea>
    <c:plotVisOnly val="1"/>
    <c:dispBlanksAs val="gap"/>
  </c:chart>
  <c:spPr>
    <a:ln w="3175"/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7FBFB9"/>
              </a:solidFill>
            </c:spPr>
          </c:dPt>
          <c:dLbls>
            <c:dLbl>
              <c:idx val="1"/>
              <c:layout>
                <c:manualLayout>
                  <c:x val="8.7467896631394045E-5"/>
                  <c:y val="-5.5916056850347742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-3.3184789873486434E-5"/>
                  <c:y val="1.1196814606521726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2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bestFit"/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Трудоустроены</c:v>
                </c:pt>
                <c:pt idx="1">
                  <c:v>Продолжают обучение</c:v>
                </c:pt>
                <c:pt idx="2">
                  <c:v>Призваны на военную службу</c:v>
                </c:pt>
                <c:pt idx="3">
                  <c:v>В отпуске по уходу за ребенком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74.900000000000006</c:v>
                </c:pt>
                <c:pt idx="1">
                  <c:v>15.3</c:v>
                </c:pt>
                <c:pt idx="2">
                  <c:v>8.5</c:v>
                </c:pt>
                <c:pt idx="3">
                  <c:v>1.3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0970425036725961"/>
          <c:y val="8.6018574939856943E-2"/>
          <c:w val="0.35011310394197137"/>
          <c:h val="0.81021299141261161"/>
        </c:manualLayout>
      </c:layout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7FBFB9"/>
              </a:solidFill>
            </c:spPr>
          </c:dPt>
          <c:dLbls>
            <c:txPr>
              <a:bodyPr/>
              <a:lstStyle/>
              <a:p>
                <a:pPr>
                  <a:defRPr sz="2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bestFit"/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Трудоустроены</c:v>
                </c:pt>
                <c:pt idx="1">
                  <c:v>Продолжают обучение</c:v>
                </c:pt>
                <c:pt idx="2">
                  <c:v>Призваны на военную службу</c:v>
                </c:pt>
                <c:pt idx="3">
                  <c:v>В отпуске по уходу за ребенком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86.7</c:v>
                </c:pt>
                <c:pt idx="1">
                  <c:v>6.9</c:v>
                </c:pt>
                <c:pt idx="2">
                  <c:v>5.4</c:v>
                </c:pt>
                <c:pt idx="3">
                  <c:v>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9050413216437825"/>
          <c:y val="8.1032007837371009E-2"/>
          <c:w val="0.36572087817617077"/>
          <c:h val="0.81021299141261138"/>
        </c:manualLayout>
      </c:layout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20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3269328521434825"/>
          <c:y val="5.2009456264775406E-2"/>
          <c:w val="0.36509623797025437"/>
          <c:h val="0.82954300925150315"/>
        </c:manualLayout>
      </c:layout>
      <c:bar3DChart>
        <c:barDir val="bar"/>
        <c:grouping val="clustered"/>
        <c:ser>
          <c:idx val="0"/>
          <c:order val="0"/>
          <c:tx>
            <c:v>Всего пропусков</c:v>
          </c:tx>
          <c:dLbls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Val val="1"/>
          </c:dLbls>
          <c:cat>
            <c:strRef>
              <c:f>Лист1!$A$7:$A$11</c:f>
              <c:strCache>
                <c:ptCount val="5"/>
                <c:pt idx="0">
                  <c:v>Коммерция и строительство </c:v>
                </c:pt>
                <c:pt idx="1">
                  <c:v>Ресторанный сервис </c:v>
                </c:pt>
                <c:pt idx="2">
                  <c:v>Общеобразовательная подготовка </c:v>
                </c:pt>
                <c:pt idx="3">
                  <c:v>Туризм </c:v>
                </c:pt>
                <c:pt idx="4">
                  <c:v>Гостиничный сервис </c:v>
                </c:pt>
              </c:strCache>
            </c:strRef>
          </c:cat>
          <c:val>
            <c:numRef>
              <c:f>Лист1!$B$7:$B$11</c:f>
              <c:numCache>
                <c:formatCode>0.0</c:formatCode>
                <c:ptCount val="5"/>
                <c:pt idx="0">
                  <c:v>21.268078064014688</c:v>
                </c:pt>
                <c:pt idx="1">
                  <c:v>18.244543774642086</c:v>
                </c:pt>
                <c:pt idx="2">
                  <c:v>19.756310919328364</c:v>
                </c:pt>
                <c:pt idx="3">
                  <c:v>17.541968034873832</c:v>
                </c:pt>
                <c:pt idx="4">
                  <c:v>15.923585225037758</c:v>
                </c:pt>
              </c:numCache>
            </c:numRef>
          </c:val>
        </c:ser>
        <c:ser>
          <c:idx val="1"/>
          <c:order val="1"/>
          <c:tx>
            <c:v>Прогулы</c:v>
          </c:tx>
          <c:dLbls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Val val="1"/>
          </c:dLbls>
          <c:cat>
            <c:strRef>
              <c:f>Лист1!$A$7:$A$11</c:f>
              <c:strCache>
                <c:ptCount val="5"/>
                <c:pt idx="0">
                  <c:v>Коммерция и строительство </c:v>
                </c:pt>
                <c:pt idx="1">
                  <c:v>Ресторанный сервис </c:v>
                </c:pt>
                <c:pt idx="2">
                  <c:v>Общеобразовательная подготовка </c:v>
                </c:pt>
                <c:pt idx="3">
                  <c:v>Туризм </c:v>
                </c:pt>
                <c:pt idx="4">
                  <c:v>Гостиничный сервис </c:v>
                </c:pt>
              </c:strCache>
            </c:strRef>
          </c:cat>
          <c:val>
            <c:numRef>
              <c:f>Лист1!$C$7:$C$11</c:f>
              <c:numCache>
                <c:formatCode>0.0</c:formatCode>
                <c:ptCount val="5"/>
                <c:pt idx="0">
                  <c:v>11.254541169738234</c:v>
                </c:pt>
                <c:pt idx="1">
                  <c:v>10.521164309525181</c:v>
                </c:pt>
                <c:pt idx="2">
                  <c:v>4.5633745452203858</c:v>
                </c:pt>
                <c:pt idx="3">
                  <c:v>10.818603644274338</c:v>
                </c:pt>
                <c:pt idx="4">
                  <c:v>9.4903481145629698</c:v>
                </c:pt>
              </c:numCache>
            </c:numRef>
          </c:val>
        </c:ser>
        <c:dLbls>
          <c:showVal val="1"/>
        </c:dLbls>
        <c:shape val="cylinder"/>
        <c:axId val="116643712"/>
        <c:axId val="116645248"/>
        <c:axId val="0"/>
      </c:bar3DChart>
      <c:catAx>
        <c:axId val="116643712"/>
        <c:scaling>
          <c:orientation val="minMax"/>
        </c:scaling>
        <c:axPos val="l"/>
        <c:tickLblPos val="nextTo"/>
        <c:crossAx val="116645248"/>
        <c:crosses val="autoZero"/>
        <c:auto val="1"/>
        <c:lblAlgn val="ctr"/>
        <c:lblOffset val="100"/>
      </c:catAx>
      <c:valAx>
        <c:axId val="116645248"/>
        <c:scaling>
          <c:orientation val="minMax"/>
        </c:scaling>
        <c:axPos val="b"/>
        <c:majorGridlines/>
        <c:numFmt formatCode="0.0" sourceLinked="1"/>
        <c:tickLblPos val="nextTo"/>
        <c:crossAx val="116643712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bar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Val val="1"/>
          </c:dLbls>
          <c:cat>
            <c:strRef>
              <c:f>'1'!$A$3:$A$15</c:f>
              <c:strCache>
                <c:ptCount val="13"/>
                <c:pt idx="0">
                  <c:v>43.01.09 «Повар, кондитер»  </c:v>
                </c:pt>
                <c:pt idx="1">
                  <c:v>43.02.08 «Сервис домашнего и коммунального хозяйства»  </c:v>
                </c:pt>
                <c:pt idx="2">
                  <c:v>43.02.01 «Организация обслуживания в общественном питании» </c:v>
                </c:pt>
                <c:pt idx="3">
                  <c:v>38.02.04 «Коммерция (по отраслям)» </c:v>
                </c:pt>
                <c:pt idx="4">
                  <c:v>43.02.10 «Туризм» </c:v>
                </c:pt>
                <c:pt idx="5">
                  <c:v>43.02.11 «Гостиничный сервис» </c:v>
                </c:pt>
                <c:pt idx="6">
                  <c:v>19.02.10 «Технология продукции общественного питания» </c:v>
                </c:pt>
                <c:pt idx="7">
                  <c:v>21.02.05  «Земельно-имущественные отношения»  </c:v>
                </c:pt>
                <c:pt idx="8">
                  <c:v>38.02.03 «Операционная деятельность в логистике»  </c:v>
                </c:pt>
                <c:pt idx="9">
                  <c:v>08.02.01 «Строительство и эксплуатация зданий и сооружений» </c:v>
                </c:pt>
                <c:pt idx="10">
                  <c:v>38.02.05 «Товароведение и экспертиза качества потребительских товаров» </c:v>
                </c:pt>
                <c:pt idx="11">
                  <c:v>43.02.14 «Гостиничное дело» </c:v>
                </c:pt>
                <c:pt idx="12">
                  <c:v>43.02.15 «Поварское и кондитерское дело» </c:v>
                </c:pt>
              </c:strCache>
            </c:strRef>
          </c:cat>
          <c:val>
            <c:numRef>
              <c:f>'1'!$B$3:$B$15</c:f>
              <c:numCache>
                <c:formatCode>General</c:formatCode>
                <c:ptCount val="13"/>
                <c:pt idx="0">
                  <c:v>27.6</c:v>
                </c:pt>
                <c:pt idx="1">
                  <c:v>23.6</c:v>
                </c:pt>
                <c:pt idx="2">
                  <c:v>21.4</c:v>
                </c:pt>
                <c:pt idx="3">
                  <c:v>17.7</c:v>
                </c:pt>
                <c:pt idx="4">
                  <c:v>17.600000000000001</c:v>
                </c:pt>
                <c:pt idx="5">
                  <c:v>16.600000000000001</c:v>
                </c:pt>
                <c:pt idx="6">
                  <c:v>16</c:v>
                </c:pt>
                <c:pt idx="7">
                  <c:v>15</c:v>
                </c:pt>
                <c:pt idx="8">
                  <c:v>13.5</c:v>
                </c:pt>
                <c:pt idx="9">
                  <c:v>13</c:v>
                </c:pt>
                <c:pt idx="10">
                  <c:v>12.9</c:v>
                </c:pt>
                <c:pt idx="11">
                  <c:v>9.3000000000000007</c:v>
                </c:pt>
                <c:pt idx="12">
                  <c:v>9.3000000000000007</c:v>
                </c:pt>
              </c:numCache>
            </c:numRef>
          </c:val>
        </c:ser>
        <c:ser>
          <c:idx val="1"/>
          <c:order val="1"/>
          <c:dLbls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Val val="1"/>
          </c:dLbls>
          <c:cat>
            <c:strRef>
              <c:f>'1'!$A$3:$A$15</c:f>
              <c:strCache>
                <c:ptCount val="13"/>
                <c:pt idx="0">
                  <c:v>43.01.09 «Повар, кондитер»  </c:v>
                </c:pt>
                <c:pt idx="1">
                  <c:v>43.02.08 «Сервис домашнего и коммунального хозяйства»  </c:v>
                </c:pt>
                <c:pt idx="2">
                  <c:v>43.02.01 «Организация обслуживания в общественном питании» </c:v>
                </c:pt>
                <c:pt idx="3">
                  <c:v>38.02.04 «Коммерция (по отраслям)» </c:v>
                </c:pt>
                <c:pt idx="4">
                  <c:v>43.02.10 «Туризм» </c:v>
                </c:pt>
                <c:pt idx="5">
                  <c:v>43.02.11 «Гостиничный сервис» </c:v>
                </c:pt>
                <c:pt idx="6">
                  <c:v>19.02.10 «Технология продукции общественного питания» </c:v>
                </c:pt>
                <c:pt idx="7">
                  <c:v>21.02.05  «Земельно-имущественные отношения»  </c:v>
                </c:pt>
                <c:pt idx="8">
                  <c:v>38.02.03 «Операционная деятельность в логистике»  </c:v>
                </c:pt>
                <c:pt idx="9">
                  <c:v>08.02.01 «Строительство и эксплуатация зданий и сооружений» </c:v>
                </c:pt>
                <c:pt idx="10">
                  <c:v>38.02.05 «Товароведение и экспертиза качества потребительских товаров» </c:v>
                </c:pt>
                <c:pt idx="11">
                  <c:v>43.02.14 «Гостиничное дело» </c:v>
                </c:pt>
                <c:pt idx="12">
                  <c:v>43.02.15 «Поварское и кондитерское дело» </c:v>
                </c:pt>
              </c:strCache>
            </c:strRef>
          </c:cat>
          <c:val>
            <c:numRef>
              <c:f>'1'!$C$3:$C$15</c:f>
              <c:numCache>
                <c:formatCode>General</c:formatCode>
                <c:ptCount val="13"/>
                <c:pt idx="0">
                  <c:v>9.7000000000000011</c:v>
                </c:pt>
                <c:pt idx="1">
                  <c:v>19</c:v>
                </c:pt>
                <c:pt idx="2">
                  <c:v>15.1</c:v>
                </c:pt>
                <c:pt idx="3">
                  <c:v>8</c:v>
                </c:pt>
                <c:pt idx="4">
                  <c:v>11.3</c:v>
                </c:pt>
                <c:pt idx="5">
                  <c:v>6.6</c:v>
                </c:pt>
                <c:pt idx="6">
                  <c:v>12</c:v>
                </c:pt>
                <c:pt idx="7">
                  <c:v>6.7</c:v>
                </c:pt>
                <c:pt idx="8">
                  <c:v>8.9</c:v>
                </c:pt>
                <c:pt idx="9">
                  <c:v>7.8</c:v>
                </c:pt>
                <c:pt idx="10">
                  <c:v>7.5</c:v>
                </c:pt>
                <c:pt idx="11">
                  <c:v>6.5</c:v>
                </c:pt>
                <c:pt idx="12">
                  <c:v>4</c:v>
                </c:pt>
              </c:numCache>
            </c:numRef>
          </c:val>
        </c:ser>
        <c:dLbls>
          <c:showVal val="1"/>
        </c:dLbls>
        <c:gapWidth val="75"/>
        <c:axId val="116753152"/>
        <c:axId val="116754688"/>
      </c:barChart>
      <c:catAx>
        <c:axId val="116753152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16754688"/>
        <c:crosses val="autoZero"/>
        <c:auto val="1"/>
        <c:lblAlgn val="ctr"/>
        <c:lblOffset val="100"/>
      </c:catAx>
      <c:valAx>
        <c:axId val="11675468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16753152"/>
        <c:crosses val="autoZero"/>
        <c:crossBetween val="between"/>
      </c:valAx>
    </c:plotArea>
    <c:plotVisOnly val="1"/>
    <c:dispBlanksAs val="gap"/>
  </c:chart>
  <c:spPr>
    <a:solidFill>
      <a:schemeClr val="accent1">
        <a:lumMod val="20000"/>
        <a:lumOff val="80000"/>
      </a:schemeClr>
    </a:solidFill>
  </c:sp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'2'!$N$5</c:f>
              <c:strCache>
                <c:ptCount val="1"/>
                <c:pt idx="0">
                  <c:v>Всего пропусков( %)</c:v>
                </c:pt>
              </c:strCache>
            </c:strRef>
          </c:tx>
          <c:cat>
            <c:strRef>
              <c:f>'2'!$M$6:$M$7</c:f>
              <c:strCache>
                <c:ptCount val="2"/>
                <c:pt idx="0">
                  <c:v>На базе 9 классов</c:v>
                </c:pt>
                <c:pt idx="1">
                  <c:v>На базе 11 классов</c:v>
                </c:pt>
              </c:strCache>
            </c:strRef>
          </c:cat>
          <c:val>
            <c:numRef>
              <c:f>'2'!$N$6:$N$7</c:f>
              <c:numCache>
                <c:formatCode>0.0</c:formatCode>
                <c:ptCount val="2"/>
                <c:pt idx="0">
                  <c:v>15.711287362219068</c:v>
                </c:pt>
                <c:pt idx="1">
                  <c:v>19.181287371703096</c:v>
                </c:pt>
              </c:numCache>
            </c:numRef>
          </c:val>
        </c:ser>
        <c:ser>
          <c:idx val="1"/>
          <c:order val="1"/>
          <c:tx>
            <c:strRef>
              <c:f>'2'!$O$5</c:f>
              <c:strCache>
                <c:ptCount val="1"/>
                <c:pt idx="0">
                  <c:v>Из них по неуважительной причине (%)</c:v>
                </c:pt>
              </c:strCache>
            </c:strRef>
          </c:tx>
          <c:cat>
            <c:strRef>
              <c:f>'2'!$M$6:$M$7</c:f>
              <c:strCache>
                <c:ptCount val="2"/>
                <c:pt idx="0">
                  <c:v>На базе 9 классов</c:v>
                </c:pt>
                <c:pt idx="1">
                  <c:v>На базе 11 классов</c:v>
                </c:pt>
              </c:strCache>
            </c:strRef>
          </c:cat>
          <c:val>
            <c:numRef>
              <c:f>'2'!$O$6:$O$7</c:f>
              <c:numCache>
                <c:formatCode>0.0</c:formatCode>
                <c:ptCount val="2"/>
                <c:pt idx="0">
                  <c:v>9.8909848377941696</c:v>
                </c:pt>
                <c:pt idx="1">
                  <c:v>9.7030342674695067</c:v>
                </c:pt>
              </c:numCache>
            </c:numRef>
          </c:val>
        </c:ser>
        <c:gapWidth val="75"/>
        <c:overlap val="-25"/>
        <c:axId val="123301888"/>
        <c:axId val="123303424"/>
      </c:barChart>
      <c:catAx>
        <c:axId val="123301888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2000"/>
            </a:pPr>
            <a:endParaRPr lang="ru-RU"/>
          </a:p>
        </c:txPr>
        <c:crossAx val="123303424"/>
        <c:crosses val="autoZero"/>
        <c:auto val="1"/>
        <c:lblAlgn val="ctr"/>
        <c:lblOffset val="100"/>
      </c:catAx>
      <c:valAx>
        <c:axId val="123303424"/>
        <c:scaling>
          <c:orientation val="minMax"/>
        </c:scaling>
        <c:axPos val="b"/>
        <c:majorGridlines/>
        <c:numFmt formatCode="0.0" sourceLinked="1"/>
        <c:majorTickMark val="none"/>
        <c:tickLblPos val="nextTo"/>
        <c:spPr>
          <a:ln w="9525">
            <a:noFill/>
          </a:ln>
        </c:spPr>
        <c:crossAx val="123301888"/>
        <c:crosses val="autoZero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0280663030328892"/>
          <c:y val="0.3806671791161863"/>
          <c:w val="0.43233202453467001"/>
          <c:h val="0.61928648883184656"/>
        </c:manualLayout>
      </c:layout>
      <c:pieChart>
        <c:varyColors val="1"/>
        <c:ser>
          <c:idx val="0"/>
          <c:order val="0"/>
          <c:explosion val="12"/>
          <c:dLbls>
            <c:dLbl>
              <c:idx val="0"/>
              <c:layout>
                <c:manualLayout>
                  <c:x val="1.7992826368402139E-2"/>
                  <c:y val="8.0479594156254216E-3"/>
                </c:manualLayout>
              </c:layout>
              <c:showPercent val="1"/>
            </c:dLbl>
            <c:dLbl>
              <c:idx val="1"/>
              <c:layout>
                <c:manualLayout>
                  <c:x val="8.0331090689135555E-3"/>
                  <c:y val="-3.7048396000736096E-2"/>
                </c:manualLayout>
              </c:layout>
              <c:showPercent val="1"/>
            </c:dLbl>
            <c:dLbl>
              <c:idx val="2"/>
              <c:layout>
                <c:manualLayout>
                  <c:x val="5.7304709552815539E-2"/>
                  <c:y val="-1.751767688612586E-2"/>
                </c:manualLayout>
              </c:layout>
              <c:showPercent val="1"/>
            </c:dLbl>
            <c:dLbl>
              <c:idx val="3"/>
              <c:layout>
                <c:manualLayout>
                  <c:x val="-3.057469703079569E-2"/>
                  <c:y val="-6.8336845257639334E-2"/>
                </c:manualLayout>
              </c:layout>
              <c:showPercent val="1"/>
            </c:dLbl>
            <c:dLbl>
              <c:idx val="4"/>
              <c:layout>
                <c:manualLayout>
                  <c:x val="-1.1897786361610483E-2"/>
                  <c:y val="1.6928798140123401E-2"/>
                </c:manualLayout>
              </c:layout>
              <c:showPercent val="1"/>
            </c:dLbl>
            <c:dLbl>
              <c:idx val="5"/>
              <c:layout>
                <c:manualLayout>
                  <c:x val="4.9869898338179433E-3"/>
                  <c:y val="-6.1578946735413819E-4"/>
                </c:manualLayout>
              </c:layout>
              <c:showPercent val="1"/>
            </c:dLbl>
            <c:spPr>
              <a:noFill/>
            </c:spPr>
            <c:txPr>
              <a:bodyPr/>
              <a:lstStyle/>
              <a:p>
                <a:pPr>
                  <a:defRPr sz="4000" b="1" baseline="0"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Лист1!$B$16:$G$16</c:f>
              <c:strCache>
                <c:ptCount val="6"/>
                <c:pt idx="0">
                  <c:v>Учатся только на «отлично» </c:v>
                </c:pt>
                <c:pt idx="1">
                  <c:v>На «хорошо» и «отлично»</c:v>
                </c:pt>
                <c:pt idx="2">
                  <c:v>Имеющих одну или две оценки «удовлетворительно» </c:v>
                </c:pt>
                <c:pt idx="3">
                  <c:v>Имеющих смешанные оценки (3,4,5)</c:v>
                </c:pt>
                <c:pt idx="4">
                  <c:v>Имеющих н/а (до 2-х)</c:v>
                </c:pt>
                <c:pt idx="5">
                  <c:v>Имеющих 3-и и более н/а</c:v>
                </c:pt>
              </c:strCache>
            </c:strRef>
          </c:cat>
          <c:val>
            <c:numRef>
              <c:f>Лист1!$B$22:$G$22</c:f>
              <c:numCache>
                <c:formatCode>0.0</c:formatCode>
                <c:ptCount val="6"/>
                <c:pt idx="0">
                  <c:v>1.393232323232324</c:v>
                </c:pt>
                <c:pt idx="1">
                  <c:v>6.2573989898989897</c:v>
                </c:pt>
                <c:pt idx="2">
                  <c:v>2.9342893217893207</c:v>
                </c:pt>
                <c:pt idx="3">
                  <c:v>11.226352813852815</c:v>
                </c:pt>
                <c:pt idx="4">
                  <c:v>0.68019138755981035</c:v>
                </c:pt>
                <c:pt idx="5">
                  <c:v>1.430176767676768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t"/>
      <c:layout>
        <c:manualLayout>
          <c:xMode val="edge"/>
          <c:yMode val="edge"/>
          <c:x val="0"/>
          <c:y val="4.8929663608562688E-3"/>
          <c:w val="1"/>
          <c:h val="0.26245725855821073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Средний</a:t>
            </a:r>
            <a:r>
              <a:rPr lang="ru-RU" baseline="0" dirty="0"/>
              <a:t> показатель качества знаний по </a:t>
            </a:r>
            <a:r>
              <a:rPr lang="ru-RU" baseline="0" dirty="0" smtClean="0"/>
              <a:t>отделениям </a:t>
            </a:r>
            <a:r>
              <a:rPr lang="en-US" baseline="0" dirty="0" smtClean="0"/>
              <a:t> (</a:t>
            </a:r>
            <a:r>
              <a:rPr lang="ru-RU" baseline="0" dirty="0" smtClean="0"/>
              <a:t>%</a:t>
            </a:r>
            <a:r>
              <a:rPr lang="en-US" baseline="0" dirty="0" smtClean="0"/>
              <a:t>)</a:t>
            </a:r>
            <a:endParaRPr lang="ru-RU" dirty="0"/>
          </a:p>
        </c:rich>
      </c:tx>
    </c:title>
    <c:view3D>
      <c:rAngAx val="1"/>
    </c:view3D>
    <c:plotArea>
      <c:layout/>
      <c:bar3DChart>
        <c:barDir val="bar"/>
        <c:grouping val="clustered"/>
        <c:ser>
          <c:idx val="0"/>
          <c:order val="0"/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chemeClr val="bg1">
                  <a:lumMod val="50000"/>
                </a:schemeClr>
              </a:solidFill>
            </c:spPr>
          </c:dPt>
          <c:dPt>
            <c:idx val="2"/>
            <c:spPr>
              <a:solidFill>
                <a:srgbClr val="0070C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Pt>
            <c:idx val="4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Val val="1"/>
          </c:dLbls>
          <c:cat>
            <c:strRef>
              <c:f>Лист1!$A$44:$A$48</c:f>
              <c:strCache>
                <c:ptCount val="5"/>
                <c:pt idx="0">
                  <c:v>Туризм</c:v>
                </c:pt>
                <c:pt idx="1">
                  <c:v>Общеобразовательная подготовка</c:v>
                </c:pt>
                <c:pt idx="2">
                  <c:v>Ресторанный сервис</c:v>
                </c:pt>
                <c:pt idx="3">
                  <c:v>Коммерция и строительство</c:v>
                </c:pt>
                <c:pt idx="4">
                  <c:v>Гостиничный сервис</c:v>
                </c:pt>
              </c:strCache>
            </c:strRef>
          </c:cat>
          <c:val>
            <c:numRef>
              <c:f>Лист1!$B$44:$B$48</c:f>
              <c:numCache>
                <c:formatCode>0.0</c:formatCode>
                <c:ptCount val="5"/>
                <c:pt idx="0">
                  <c:v>71.599921054951338</c:v>
                </c:pt>
                <c:pt idx="1">
                  <c:v>54.629708559647547</c:v>
                </c:pt>
                <c:pt idx="2">
                  <c:v>69.773542666739019</c:v>
                </c:pt>
                <c:pt idx="3">
                  <c:v>62.960234730019963</c:v>
                </c:pt>
                <c:pt idx="4">
                  <c:v>73.538657502497784</c:v>
                </c:pt>
              </c:numCache>
            </c:numRef>
          </c:val>
        </c:ser>
        <c:dLbls>
          <c:showVal val="1"/>
        </c:dLbls>
        <c:shape val="cylinder"/>
        <c:axId val="123488896"/>
        <c:axId val="123494784"/>
        <c:axId val="0"/>
      </c:bar3DChart>
      <c:catAx>
        <c:axId val="123488896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23494784"/>
        <c:crosses val="autoZero"/>
        <c:auto val="1"/>
        <c:lblAlgn val="ctr"/>
        <c:lblOffset val="100"/>
      </c:catAx>
      <c:valAx>
        <c:axId val="123494784"/>
        <c:scaling>
          <c:orientation val="minMax"/>
        </c:scaling>
        <c:axPos val="b"/>
        <c:numFmt formatCode="0.0" sourceLinked="1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23488896"/>
        <c:crosses val="autoZero"/>
        <c:crossBetween val="between"/>
      </c:valAx>
    </c:plotArea>
    <c:plotVisOnly val="1"/>
    <c:dispBlanksAs val="gap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Средний</a:t>
            </a:r>
            <a:r>
              <a:rPr lang="ru-RU" baseline="0" dirty="0"/>
              <a:t> </a:t>
            </a:r>
            <a:r>
              <a:rPr lang="ru-RU" baseline="0" dirty="0" smtClean="0"/>
              <a:t>балл </a:t>
            </a:r>
            <a:r>
              <a:rPr lang="ru-RU" baseline="0" dirty="0"/>
              <a:t>по отделениям</a:t>
            </a:r>
            <a:endParaRPr lang="ru-RU" dirty="0"/>
          </a:p>
        </c:rich>
      </c:tx>
    </c:title>
    <c:view3D>
      <c:rAngAx val="1"/>
    </c:view3D>
    <c:plotArea>
      <c:layout/>
      <c:bar3DChart>
        <c:barDir val="bar"/>
        <c:grouping val="clustered"/>
        <c:ser>
          <c:idx val="0"/>
          <c:order val="0"/>
          <c:dPt>
            <c:idx val="0"/>
            <c:spPr>
              <a:solidFill>
                <a:srgbClr val="00B050"/>
              </a:solidFill>
            </c:spPr>
          </c:dPt>
          <c:dPt>
            <c:idx val="1"/>
            <c:spPr>
              <a:solidFill>
                <a:schemeClr val="bg1">
                  <a:lumMod val="50000"/>
                </a:schemeClr>
              </a:solidFill>
            </c:spPr>
          </c:dPt>
          <c:dPt>
            <c:idx val="2"/>
            <c:spPr>
              <a:solidFill>
                <a:srgbClr val="0070C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Pt>
            <c:idx val="4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Val val="1"/>
          </c:dLbls>
          <c:cat>
            <c:strRef>
              <c:f>Лист1!$A$49:$A$53</c:f>
              <c:strCache>
                <c:ptCount val="5"/>
                <c:pt idx="0">
                  <c:v>Туризм</c:v>
                </c:pt>
                <c:pt idx="1">
                  <c:v>Общеобразовательная подготовка</c:v>
                </c:pt>
                <c:pt idx="2">
                  <c:v>Ресторанный сервис</c:v>
                </c:pt>
                <c:pt idx="3">
                  <c:v>Коммерция и строительство</c:v>
                </c:pt>
                <c:pt idx="4">
                  <c:v>Гостиничный сервис</c:v>
                </c:pt>
              </c:strCache>
            </c:strRef>
          </c:cat>
          <c:val>
            <c:numRef>
              <c:f>Лист1!$B$49:$B$53</c:f>
              <c:numCache>
                <c:formatCode>0.0</c:formatCode>
                <c:ptCount val="5"/>
                <c:pt idx="0">
                  <c:v>4.0632051710152455</c:v>
                </c:pt>
                <c:pt idx="1">
                  <c:v>3.5473813466110875</c:v>
                </c:pt>
                <c:pt idx="2">
                  <c:v>3.9921735863947037</c:v>
                </c:pt>
                <c:pt idx="3">
                  <c:v>3.7746026202411938</c:v>
                </c:pt>
                <c:pt idx="4">
                  <c:v>4.033201140520231</c:v>
                </c:pt>
              </c:numCache>
            </c:numRef>
          </c:val>
        </c:ser>
        <c:dLbls>
          <c:showVal val="1"/>
        </c:dLbls>
        <c:shape val="cylinder"/>
        <c:axId val="123505280"/>
        <c:axId val="123515264"/>
        <c:axId val="0"/>
      </c:bar3DChart>
      <c:catAx>
        <c:axId val="123505280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23515264"/>
        <c:crosses val="autoZero"/>
        <c:auto val="1"/>
        <c:lblAlgn val="ctr"/>
        <c:lblOffset val="100"/>
      </c:catAx>
      <c:valAx>
        <c:axId val="123515264"/>
        <c:scaling>
          <c:orientation val="minMax"/>
        </c:scaling>
        <c:axPos val="b"/>
        <c:numFmt formatCode="0.0" sourceLinked="1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23505280"/>
        <c:crosses val="autoZero"/>
        <c:crossBetween val="between"/>
      </c:valAx>
    </c:plotArea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564818460192475"/>
          <c:y val="7.981948089822119E-2"/>
          <c:w val="0.89074332895888064"/>
          <c:h val="0.49358238553514194"/>
        </c:manualLayout>
      </c:layout>
      <c:barChart>
        <c:barDir val="col"/>
        <c:grouping val="clustered"/>
        <c:ser>
          <c:idx val="0"/>
          <c:order val="0"/>
          <c:tx>
            <c:strRef>
              <c:f>Лист1!$A$2</c:f>
              <c:strCache>
                <c:ptCount val="1"/>
                <c:pt idx="0">
                  <c:v>Ниже 60</c:v>
                </c:pt>
              </c:strCache>
            </c:strRef>
          </c:tx>
          <c:dLbls>
            <c:dLblPos val="outEnd"/>
            <c:showVal val="1"/>
          </c:dLbls>
          <c:cat>
            <c:strRef>
              <c:f>Лист1!$B$1:$N$1</c:f>
              <c:strCache>
                <c:ptCount val="13"/>
                <c:pt idx="0">
                  <c:v>08.02.01 «Строительство и эксплуатация зданий и сооружений» </c:v>
                </c:pt>
                <c:pt idx="1">
                  <c:v>38.02.05 «Товароведение и экспертиза качества потребительских товаров» </c:v>
                </c:pt>
                <c:pt idx="2">
                  <c:v>21.02.05 «Земельно-имущественные отношения» </c:v>
                </c:pt>
                <c:pt idx="3">
                  <c:v>38.02.04 «Коммерция (по отраслям)» </c:v>
                </c:pt>
                <c:pt idx="4">
                  <c:v>43.02.08 «Сервис домашнего и коммунального хозяйства»</c:v>
                </c:pt>
                <c:pt idx="5">
                  <c:v>38.02.03 «Операционная деятельность в логистике» </c:v>
                </c:pt>
                <c:pt idx="6">
                  <c:v>43.01.09 «Повар, кондитер»</c:v>
                </c:pt>
                <c:pt idx="7">
                  <c:v>43.02.01 «Организация обслуживания в общественном питании»  </c:v>
                </c:pt>
                <c:pt idx="8">
                  <c:v>43.02.11 «Гостиничный сервис»  </c:v>
                </c:pt>
                <c:pt idx="9">
                  <c:v>43.02.10 «Туризм»  </c:v>
                </c:pt>
                <c:pt idx="10">
                  <c:v>19.02.10 «Технология продукции общественного питания» </c:v>
                </c:pt>
                <c:pt idx="11">
                  <c:v>43.02.14 «Гостиничное дело»</c:v>
                </c:pt>
                <c:pt idx="12">
                  <c:v>43.02.15 «Поварское и кондитерское дело»</c:v>
                </c:pt>
              </c:strCache>
            </c:strRef>
          </c:cat>
          <c:val>
            <c:numRef>
              <c:f>Лист1!$B$2:$N$2</c:f>
              <c:numCache>
                <c:formatCode>0.0</c:formatCode>
                <c:ptCount val="13"/>
                <c:pt idx="0">
                  <c:v>53.9</c:v>
                </c:pt>
                <c:pt idx="1">
                  <c:v>53.1</c:v>
                </c:pt>
                <c:pt idx="2">
                  <c:v>53.9</c:v>
                </c:pt>
                <c:pt idx="3">
                  <c:v>59.4</c:v>
                </c:pt>
                <c:pt idx="4">
                  <c:v>54</c:v>
                </c:pt>
                <c:pt idx="5">
                  <c:v>44.7</c:v>
                </c:pt>
                <c:pt idx="7">
                  <c:v>48.7</c:v>
                </c:pt>
                <c:pt idx="8">
                  <c:v>50.7</c:v>
                </c:pt>
                <c:pt idx="9" formatCode="General">
                  <c:v>55.6</c:v>
                </c:pt>
                <c:pt idx="10" formatCode="General">
                  <c:v>50.6</c:v>
                </c:pt>
                <c:pt idx="12" formatCode="General">
                  <c:v>47.7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От 60 до 75</c:v>
                </c:pt>
              </c:strCache>
            </c:strRef>
          </c:tx>
          <c:dLbls>
            <c:dLblPos val="outEnd"/>
            <c:showVal val="1"/>
          </c:dLbls>
          <c:cat>
            <c:strRef>
              <c:f>Лист1!$B$1:$N$1</c:f>
              <c:strCache>
                <c:ptCount val="13"/>
                <c:pt idx="0">
                  <c:v>08.02.01 «Строительство и эксплуатация зданий и сооружений» </c:v>
                </c:pt>
                <c:pt idx="1">
                  <c:v>38.02.05 «Товароведение и экспертиза качества потребительских товаров» </c:v>
                </c:pt>
                <c:pt idx="2">
                  <c:v>21.02.05 «Земельно-имущественные отношения» </c:v>
                </c:pt>
                <c:pt idx="3">
                  <c:v>38.02.04 «Коммерция (по отраслям)» </c:v>
                </c:pt>
                <c:pt idx="4">
                  <c:v>43.02.08 «Сервис домашнего и коммунального хозяйства»</c:v>
                </c:pt>
                <c:pt idx="5">
                  <c:v>38.02.03 «Операционная деятельность в логистике» </c:v>
                </c:pt>
                <c:pt idx="6">
                  <c:v>43.01.09 «Повар, кондитер»</c:v>
                </c:pt>
                <c:pt idx="7">
                  <c:v>43.02.01 «Организация обслуживания в общественном питании»  </c:v>
                </c:pt>
                <c:pt idx="8">
                  <c:v>43.02.11 «Гостиничный сервис»  </c:v>
                </c:pt>
                <c:pt idx="9">
                  <c:v>43.02.10 «Туризм»  </c:v>
                </c:pt>
                <c:pt idx="10">
                  <c:v>19.02.10 «Технология продукции общественного питания» </c:v>
                </c:pt>
                <c:pt idx="11">
                  <c:v>43.02.14 «Гостиничное дело»</c:v>
                </c:pt>
                <c:pt idx="12">
                  <c:v>43.02.15 «Поварское и кондитерское дело»</c:v>
                </c:pt>
              </c:strCache>
            </c:strRef>
          </c:cat>
          <c:val>
            <c:numRef>
              <c:f>Лист1!$B$3:$N$3</c:f>
              <c:numCache>
                <c:formatCode>0.0</c:formatCode>
                <c:ptCount val="13"/>
                <c:pt idx="0">
                  <c:v>62.9</c:v>
                </c:pt>
                <c:pt idx="1">
                  <c:v>68.099999999999994</c:v>
                </c:pt>
                <c:pt idx="2">
                  <c:v>67.099999999999994</c:v>
                </c:pt>
                <c:pt idx="3">
                  <c:v>66.900000000000006</c:v>
                </c:pt>
                <c:pt idx="5">
                  <c:v>65.400000000000006</c:v>
                </c:pt>
                <c:pt idx="6">
                  <c:v>71.5</c:v>
                </c:pt>
                <c:pt idx="7">
                  <c:v>63.7</c:v>
                </c:pt>
                <c:pt idx="8">
                  <c:v>67.099999999999994</c:v>
                </c:pt>
                <c:pt idx="9" formatCode="General">
                  <c:v>66.5</c:v>
                </c:pt>
                <c:pt idx="10" formatCode="General">
                  <c:v>68.8</c:v>
                </c:pt>
                <c:pt idx="11" formatCode="General">
                  <c:v>68.7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От 75 до 85</c:v>
                </c:pt>
              </c:strCache>
            </c:strRef>
          </c:tx>
          <c:cat>
            <c:strRef>
              <c:f>Лист1!$B$1:$N$1</c:f>
              <c:strCache>
                <c:ptCount val="13"/>
                <c:pt idx="0">
                  <c:v>08.02.01 «Строительство и эксплуатация зданий и сооружений» </c:v>
                </c:pt>
                <c:pt idx="1">
                  <c:v>38.02.05 «Товароведение и экспертиза качества потребительских товаров» </c:v>
                </c:pt>
                <c:pt idx="2">
                  <c:v>21.02.05 «Земельно-имущественные отношения» </c:v>
                </c:pt>
                <c:pt idx="3">
                  <c:v>38.02.04 «Коммерция (по отраслям)» </c:v>
                </c:pt>
                <c:pt idx="4">
                  <c:v>43.02.08 «Сервис домашнего и коммунального хозяйства»</c:v>
                </c:pt>
                <c:pt idx="5">
                  <c:v>38.02.03 «Операционная деятельность в логистике» </c:v>
                </c:pt>
                <c:pt idx="6">
                  <c:v>43.01.09 «Повар, кондитер»</c:v>
                </c:pt>
                <c:pt idx="7">
                  <c:v>43.02.01 «Организация обслуживания в общественном питании»  </c:v>
                </c:pt>
                <c:pt idx="8">
                  <c:v>43.02.11 «Гостиничный сервис»  </c:v>
                </c:pt>
                <c:pt idx="9">
                  <c:v>43.02.10 «Туризм»  </c:v>
                </c:pt>
                <c:pt idx="10">
                  <c:v>19.02.10 «Технология продукции общественного питания» </c:v>
                </c:pt>
                <c:pt idx="11">
                  <c:v>43.02.14 «Гостиничное дело»</c:v>
                </c:pt>
                <c:pt idx="12">
                  <c:v>43.02.15 «Поварское и кондитерское дело»</c:v>
                </c:pt>
              </c:strCache>
            </c:strRef>
          </c:cat>
          <c:val>
            <c:numRef>
              <c:f>Лист1!$B$4:$N$4</c:f>
              <c:numCache>
                <c:formatCode>General</c:formatCode>
                <c:ptCount val="13"/>
                <c:pt idx="5" formatCode="0.0">
                  <c:v>78.599999999999994</c:v>
                </c:pt>
                <c:pt idx="6" formatCode="0.0">
                  <c:v>78.2</c:v>
                </c:pt>
                <c:pt idx="7" formatCode="0.0">
                  <c:v>80.5</c:v>
                </c:pt>
                <c:pt idx="8" formatCode="0.0">
                  <c:v>79.3</c:v>
                </c:pt>
                <c:pt idx="9">
                  <c:v>81.7</c:v>
                </c:pt>
                <c:pt idx="10">
                  <c:v>77</c:v>
                </c:pt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Выше 85</c:v>
                </c:pt>
              </c:strCache>
            </c:strRef>
          </c:tx>
          <c:dLbls>
            <c:dLbl>
              <c:idx val="1"/>
              <c:dLblPos val="outEnd"/>
              <c:showVal val="1"/>
            </c:dLbl>
            <c:delete val="1"/>
          </c:dLbls>
          <c:cat>
            <c:strRef>
              <c:f>Лист1!$B$1:$N$1</c:f>
              <c:strCache>
                <c:ptCount val="13"/>
                <c:pt idx="0">
                  <c:v>08.02.01 «Строительство и эксплуатация зданий и сооружений» </c:v>
                </c:pt>
                <c:pt idx="1">
                  <c:v>38.02.05 «Товароведение и экспертиза качества потребительских товаров» </c:v>
                </c:pt>
                <c:pt idx="2">
                  <c:v>21.02.05 «Земельно-имущественные отношения» </c:v>
                </c:pt>
                <c:pt idx="3">
                  <c:v>38.02.04 «Коммерция (по отраслям)» </c:v>
                </c:pt>
                <c:pt idx="4">
                  <c:v>43.02.08 «Сервис домашнего и коммунального хозяйства»</c:v>
                </c:pt>
                <c:pt idx="5">
                  <c:v>38.02.03 «Операционная деятельность в логистике» </c:v>
                </c:pt>
                <c:pt idx="6">
                  <c:v>43.01.09 «Повар, кондитер»</c:v>
                </c:pt>
                <c:pt idx="7">
                  <c:v>43.02.01 «Организация обслуживания в общественном питании»  </c:v>
                </c:pt>
                <c:pt idx="8">
                  <c:v>43.02.11 «Гостиничный сервис»  </c:v>
                </c:pt>
                <c:pt idx="9">
                  <c:v>43.02.10 «Туризм»  </c:v>
                </c:pt>
                <c:pt idx="10">
                  <c:v>19.02.10 «Технология продукции общественного питания» </c:v>
                </c:pt>
                <c:pt idx="11">
                  <c:v>43.02.14 «Гостиничное дело»</c:v>
                </c:pt>
                <c:pt idx="12">
                  <c:v>43.02.15 «Поварское и кондитерское дело»</c:v>
                </c:pt>
              </c:strCache>
            </c:strRef>
          </c:cat>
          <c:val>
            <c:numRef>
              <c:f>Лист1!$B$5:$N$5</c:f>
              <c:numCache>
                <c:formatCode>0.0</c:formatCode>
                <c:ptCount val="13"/>
                <c:pt idx="1">
                  <c:v>91</c:v>
                </c:pt>
                <c:pt idx="6">
                  <c:v>92</c:v>
                </c:pt>
                <c:pt idx="8">
                  <c:v>91</c:v>
                </c:pt>
                <c:pt idx="9" formatCode="General">
                  <c:v>89.1</c:v>
                </c:pt>
                <c:pt idx="10" formatCode="General">
                  <c:v>92</c:v>
                </c:pt>
              </c:numCache>
            </c:numRef>
          </c:val>
        </c:ser>
        <c:axId val="123543552"/>
        <c:axId val="123545088"/>
      </c:barChart>
      <c:catAx>
        <c:axId val="123543552"/>
        <c:scaling>
          <c:orientation val="minMax"/>
        </c:scaling>
        <c:axPos val="b"/>
        <c:majorTickMark val="none"/>
        <c:tickLblPos val="nextTo"/>
        <c:crossAx val="123545088"/>
        <c:crosses val="autoZero"/>
        <c:auto val="1"/>
        <c:lblAlgn val="ctr"/>
        <c:lblOffset val="100"/>
      </c:catAx>
      <c:valAx>
        <c:axId val="12354508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</a:t>
                </a:r>
                <a:endParaRPr lang="ru-RU"/>
              </a:p>
            </c:rich>
          </c:tx>
        </c:title>
        <c:numFmt formatCode="0.0" sourceLinked="1"/>
        <c:majorTickMark val="none"/>
        <c:tickLblPos val="nextTo"/>
        <c:crossAx val="12354355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spPr>
    <a:solidFill>
      <a:schemeClr val="accent3">
        <a:lumMod val="20000"/>
        <a:lumOff val="80000"/>
      </a:schemeClr>
    </a:solidFill>
  </c:spPr>
  <c:txPr>
    <a:bodyPr/>
    <a:lstStyle/>
    <a:p>
      <a:pPr>
        <a:defRPr sz="12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27B62B-DFF5-42A6-A131-92C4D667D073}" type="doc">
      <dgm:prSet loTypeId="urn:microsoft.com/office/officeart/2005/8/layout/hierarchy3" loCatId="relationship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E0AD9E-75F4-4DF3-9AF3-FCBDCC9D9A85}">
      <dgm:prSet phldrT="[Текст]"/>
      <dgm:spPr>
        <a:solidFill>
          <a:srgbClr val="008080"/>
        </a:solidFill>
      </dgm:spPr>
      <dgm:t>
        <a:bodyPr/>
        <a:lstStyle/>
        <a:p>
          <a:r>
            <a:rPr lang="ru-RU" dirty="0" smtClean="0"/>
            <a:t>227</a:t>
          </a:r>
          <a:endParaRPr lang="ru-RU" dirty="0"/>
        </a:p>
      </dgm:t>
    </dgm:pt>
    <dgm:pt modelId="{1010DD7B-2499-4F7F-B47D-4E61BD5E8F0C}" type="parTrans" cxnId="{3FC9EB86-BF99-4FD7-84FB-0546DF8B6CE6}">
      <dgm:prSet/>
      <dgm:spPr/>
      <dgm:t>
        <a:bodyPr/>
        <a:lstStyle/>
        <a:p>
          <a:endParaRPr lang="ru-RU"/>
        </a:p>
      </dgm:t>
    </dgm:pt>
    <dgm:pt modelId="{A35A31C0-4B44-454D-A79C-8E4C4B4A1E36}" type="sibTrans" cxnId="{3FC9EB86-BF99-4FD7-84FB-0546DF8B6CE6}">
      <dgm:prSet/>
      <dgm:spPr/>
      <dgm:t>
        <a:bodyPr/>
        <a:lstStyle/>
        <a:p>
          <a:endParaRPr lang="ru-RU"/>
        </a:p>
      </dgm:t>
    </dgm:pt>
    <dgm:pt modelId="{EAAE9F5C-FED0-4C03-82E1-64CF1D338397}">
      <dgm:prSet phldrT="[Текст]"/>
      <dgm:spPr/>
      <dgm:t>
        <a:bodyPr/>
        <a:lstStyle/>
        <a:p>
          <a:r>
            <a:rPr lang="ru-RU" dirty="0" smtClean="0"/>
            <a:t>5 чел.</a:t>
          </a:r>
          <a:endParaRPr lang="ru-RU" dirty="0"/>
        </a:p>
      </dgm:t>
    </dgm:pt>
    <dgm:pt modelId="{3281D200-A930-4B4C-BB98-0F148B1B974A}" type="parTrans" cxnId="{F8F739D4-0719-44CD-BB49-C91F7B2F5490}">
      <dgm:prSet/>
      <dgm:spPr/>
      <dgm:t>
        <a:bodyPr/>
        <a:lstStyle/>
        <a:p>
          <a:endParaRPr lang="ru-RU"/>
        </a:p>
      </dgm:t>
    </dgm:pt>
    <dgm:pt modelId="{27F454FD-170B-4F24-9219-E1217897A32F}" type="sibTrans" cxnId="{F8F739D4-0719-44CD-BB49-C91F7B2F5490}">
      <dgm:prSet/>
      <dgm:spPr/>
      <dgm:t>
        <a:bodyPr/>
        <a:lstStyle/>
        <a:p>
          <a:endParaRPr lang="ru-RU"/>
        </a:p>
      </dgm:t>
    </dgm:pt>
    <dgm:pt modelId="{7B4FA563-E323-4BA3-85E8-95DC798B12B1}">
      <dgm:prSet phldrT="[Текст]"/>
      <dgm:spPr>
        <a:solidFill>
          <a:srgbClr val="008080"/>
        </a:solidFill>
      </dgm:spPr>
      <dgm:t>
        <a:bodyPr/>
        <a:lstStyle/>
        <a:p>
          <a:r>
            <a:rPr lang="ru-RU" dirty="0" smtClean="0"/>
            <a:t>186</a:t>
          </a:r>
          <a:endParaRPr lang="ru-RU" dirty="0"/>
        </a:p>
      </dgm:t>
    </dgm:pt>
    <dgm:pt modelId="{AD695C3C-9971-45D8-BACD-F2C156995867}" type="parTrans" cxnId="{9C845264-3E7F-4784-AF2B-6DFF688CD78C}">
      <dgm:prSet/>
      <dgm:spPr/>
      <dgm:t>
        <a:bodyPr/>
        <a:lstStyle/>
        <a:p>
          <a:endParaRPr lang="ru-RU"/>
        </a:p>
      </dgm:t>
    </dgm:pt>
    <dgm:pt modelId="{061E0979-84AC-4D72-9943-BBAE432E2813}" type="sibTrans" cxnId="{9C845264-3E7F-4784-AF2B-6DFF688CD78C}">
      <dgm:prSet/>
      <dgm:spPr/>
      <dgm:t>
        <a:bodyPr/>
        <a:lstStyle/>
        <a:p>
          <a:endParaRPr lang="ru-RU"/>
        </a:p>
      </dgm:t>
    </dgm:pt>
    <dgm:pt modelId="{E81EADB5-DE78-4AF4-BD65-6D7902792724}">
      <dgm:prSet phldrT="[Текст]"/>
      <dgm:spPr/>
      <dgm:t>
        <a:bodyPr/>
        <a:lstStyle/>
        <a:p>
          <a:r>
            <a:rPr lang="ru-RU" dirty="0" smtClean="0"/>
            <a:t>8 чел</a:t>
          </a:r>
          <a:endParaRPr lang="ru-RU" dirty="0"/>
        </a:p>
      </dgm:t>
    </dgm:pt>
    <dgm:pt modelId="{8841555F-E142-4566-994C-7E3BFA98234E}" type="parTrans" cxnId="{C1A2CEF3-FEF4-419D-850E-0E94EF855C29}">
      <dgm:prSet/>
      <dgm:spPr/>
      <dgm:t>
        <a:bodyPr/>
        <a:lstStyle/>
        <a:p>
          <a:endParaRPr lang="ru-RU"/>
        </a:p>
      </dgm:t>
    </dgm:pt>
    <dgm:pt modelId="{5F503E16-CC03-4C74-BB9E-2F7955258CD5}" type="sibTrans" cxnId="{C1A2CEF3-FEF4-419D-850E-0E94EF855C29}">
      <dgm:prSet/>
      <dgm:spPr/>
      <dgm:t>
        <a:bodyPr/>
        <a:lstStyle/>
        <a:p>
          <a:endParaRPr lang="ru-RU"/>
        </a:p>
      </dgm:t>
    </dgm:pt>
    <dgm:pt modelId="{9634BC28-AB6A-4698-B964-B809A6DBFF65}">
      <dgm:prSet phldrT="[Текст]"/>
      <dgm:spPr>
        <a:solidFill>
          <a:srgbClr val="008080"/>
        </a:solidFill>
      </dgm:spPr>
      <dgm:t>
        <a:bodyPr/>
        <a:lstStyle/>
        <a:p>
          <a:r>
            <a:rPr lang="ru-RU" dirty="0" smtClean="0"/>
            <a:t>277</a:t>
          </a:r>
          <a:endParaRPr lang="ru-RU" dirty="0"/>
        </a:p>
      </dgm:t>
    </dgm:pt>
    <dgm:pt modelId="{85C60E99-0315-4695-8707-D04EBE537B2E}" type="parTrans" cxnId="{57682E66-2F7C-4DEA-9A7E-7DDD7637089B}">
      <dgm:prSet/>
      <dgm:spPr/>
      <dgm:t>
        <a:bodyPr/>
        <a:lstStyle/>
        <a:p>
          <a:endParaRPr lang="ru-RU"/>
        </a:p>
      </dgm:t>
    </dgm:pt>
    <dgm:pt modelId="{4F5A9A20-D73A-4297-8ADD-3D0F868F4367}" type="sibTrans" cxnId="{57682E66-2F7C-4DEA-9A7E-7DDD7637089B}">
      <dgm:prSet/>
      <dgm:spPr/>
      <dgm:t>
        <a:bodyPr/>
        <a:lstStyle/>
        <a:p>
          <a:endParaRPr lang="ru-RU"/>
        </a:p>
      </dgm:t>
    </dgm:pt>
    <dgm:pt modelId="{E7992480-8C68-4C7F-B8C7-4B15992E493A}">
      <dgm:prSet phldrT="[Текст]"/>
      <dgm:spPr/>
      <dgm:t>
        <a:bodyPr/>
        <a:lstStyle/>
        <a:p>
          <a:r>
            <a:rPr lang="ru-RU" dirty="0" smtClean="0"/>
            <a:t>8 чел</a:t>
          </a:r>
          <a:endParaRPr lang="ru-RU" dirty="0"/>
        </a:p>
      </dgm:t>
    </dgm:pt>
    <dgm:pt modelId="{DADEAFFF-FB6C-487B-A72D-05FB97338B31}" type="parTrans" cxnId="{C594F383-C30A-4D30-BDC7-9073CFBC40E5}">
      <dgm:prSet/>
      <dgm:spPr/>
      <dgm:t>
        <a:bodyPr/>
        <a:lstStyle/>
        <a:p>
          <a:endParaRPr lang="ru-RU"/>
        </a:p>
      </dgm:t>
    </dgm:pt>
    <dgm:pt modelId="{41FF4BA4-3D94-4A48-9E2B-62E335E80784}" type="sibTrans" cxnId="{C594F383-C30A-4D30-BDC7-9073CFBC40E5}">
      <dgm:prSet/>
      <dgm:spPr/>
      <dgm:t>
        <a:bodyPr/>
        <a:lstStyle/>
        <a:p>
          <a:endParaRPr lang="ru-RU"/>
        </a:p>
      </dgm:t>
    </dgm:pt>
    <dgm:pt modelId="{06C84970-6074-439B-9360-CBDF6399B3B2}">
      <dgm:prSet phldrT="[Текст]"/>
      <dgm:spPr>
        <a:solidFill>
          <a:srgbClr val="7FBFB9"/>
        </a:solidFill>
      </dgm:spPr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1</a:t>
          </a:r>
          <a:r>
            <a:rPr lang="en-US" dirty="0" smtClean="0">
              <a:solidFill>
                <a:srgbClr val="FF0000"/>
              </a:solidFill>
            </a:rPr>
            <a:t>71</a:t>
          </a:r>
          <a:endParaRPr lang="ru-RU" dirty="0">
            <a:solidFill>
              <a:srgbClr val="FF0000"/>
            </a:solidFill>
          </a:endParaRPr>
        </a:p>
      </dgm:t>
    </dgm:pt>
    <dgm:pt modelId="{5BE48CBD-24CE-46F5-8424-84D9E5CC577D}" type="parTrans" cxnId="{E099F74F-9CE9-4B1D-8807-AED3074139C0}">
      <dgm:prSet/>
      <dgm:spPr/>
      <dgm:t>
        <a:bodyPr/>
        <a:lstStyle/>
        <a:p>
          <a:endParaRPr lang="ru-RU"/>
        </a:p>
      </dgm:t>
    </dgm:pt>
    <dgm:pt modelId="{501CCDF3-A8DE-48AD-98B7-0B72EA5A5E07}" type="sibTrans" cxnId="{E099F74F-9CE9-4B1D-8807-AED3074139C0}">
      <dgm:prSet/>
      <dgm:spPr/>
      <dgm:t>
        <a:bodyPr/>
        <a:lstStyle/>
        <a:p>
          <a:endParaRPr lang="ru-RU"/>
        </a:p>
      </dgm:t>
    </dgm:pt>
    <dgm:pt modelId="{533ECB03-2560-4ECA-8166-497F7FF0F9C3}">
      <dgm:prSet phldrT="[Текст]"/>
      <dgm:spPr/>
      <dgm:t>
        <a:bodyPr/>
        <a:lstStyle/>
        <a:p>
          <a:r>
            <a:rPr lang="en-US" dirty="0" smtClean="0"/>
            <a:t>9 </a:t>
          </a:r>
          <a:r>
            <a:rPr lang="ru-RU" dirty="0" smtClean="0"/>
            <a:t>чел</a:t>
          </a:r>
          <a:endParaRPr lang="ru-RU" dirty="0"/>
        </a:p>
      </dgm:t>
    </dgm:pt>
    <dgm:pt modelId="{68918C6E-3A14-432D-979E-A7D0F74CD74A}" type="parTrans" cxnId="{EF314A3B-B731-428D-B397-D3DB3728E0CD}">
      <dgm:prSet/>
      <dgm:spPr/>
      <dgm:t>
        <a:bodyPr/>
        <a:lstStyle/>
        <a:p>
          <a:endParaRPr lang="ru-RU"/>
        </a:p>
      </dgm:t>
    </dgm:pt>
    <dgm:pt modelId="{035AFEA3-1123-45F4-A97B-350F6A5DD2DF}" type="sibTrans" cxnId="{EF314A3B-B731-428D-B397-D3DB3728E0CD}">
      <dgm:prSet/>
      <dgm:spPr/>
      <dgm:t>
        <a:bodyPr/>
        <a:lstStyle/>
        <a:p>
          <a:endParaRPr lang="ru-RU"/>
        </a:p>
      </dgm:t>
    </dgm:pt>
    <dgm:pt modelId="{15693E12-E350-473F-8F5C-EB65561565B2}" type="pres">
      <dgm:prSet presAssocID="{3727B62B-DFF5-42A6-A131-92C4D667D07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0A8D60-FB44-4121-9729-FA597AE7694F}" type="pres">
      <dgm:prSet presAssocID="{0AE0AD9E-75F4-4DF3-9AF3-FCBDCC9D9A85}" presName="root" presStyleCnt="0"/>
      <dgm:spPr/>
    </dgm:pt>
    <dgm:pt modelId="{AC115590-3C29-4B46-A15B-3D81E1A9A9BA}" type="pres">
      <dgm:prSet presAssocID="{0AE0AD9E-75F4-4DF3-9AF3-FCBDCC9D9A85}" presName="rootComposite" presStyleCnt="0"/>
      <dgm:spPr/>
    </dgm:pt>
    <dgm:pt modelId="{23886C1F-7E7C-4D2C-A41E-6777CA62EA95}" type="pres">
      <dgm:prSet presAssocID="{0AE0AD9E-75F4-4DF3-9AF3-FCBDCC9D9A85}" presName="rootText" presStyleLbl="node1" presStyleIdx="0" presStyleCnt="4" custScaleY="179288"/>
      <dgm:spPr/>
      <dgm:t>
        <a:bodyPr/>
        <a:lstStyle/>
        <a:p>
          <a:endParaRPr lang="ru-RU"/>
        </a:p>
      </dgm:t>
    </dgm:pt>
    <dgm:pt modelId="{4C6F3A8A-20BE-4396-9C91-432D7EB0EF15}" type="pres">
      <dgm:prSet presAssocID="{0AE0AD9E-75F4-4DF3-9AF3-FCBDCC9D9A85}" presName="rootConnector" presStyleLbl="node1" presStyleIdx="0" presStyleCnt="4"/>
      <dgm:spPr/>
      <dgm:t>
        <a:bodyPr/>
        <a:lstStyle/>
        <a:p>
          <a:endParaRPr lang="ru-RU"/>
        </a:p>
      </dgm:t>
    </dgm:pt>
    <dgm:pt modelId="{1A07F4E8-56F1-44A0-BEEC-9E2AB7F2AF10}" type="pres">
      <dgm:prSet presAssocID="{0AE0AD9E-75F4-4DF3-9AF3-FCBDCC9D9A85}" presName="childShape" presStyleCnt="0"/>
      <dgm:spPr/>
    </dgm:pt>
    <dgm:pt modelId="{481007C6-3849-4EB4-B81F-E68F3055511A}" type="pres">
      <dgm:prSet presAssocID="{3281D200-A930-4B4C-BB98-0F148B1B974A}" presName="Name13" presStyleLbl="parChTrans1D2" presStyleIdx="0" presStyleCnt="4"/>
      <dgm:spPr/>
      <dgm:t>
        <a:bodyPr/>
        <a:lstStyle/>
        <a:p>
          <a:endParaRPr lang="ru-RU"/>
        </a:p>
      </dgm:t>
    </dgm:pt>
    <dgm:pt modelId="{86E69F3E-A249-4D40-AD45-EF6399789012}" type="pres">
      <dgm:prSet presAssocID="{EAAE9F5C-FED0-4C03-82E1-64CF1D338397}" presName="childText" presStyleLbl="bgAcc1" presStyleIdx="0" presStyleCnt="4" custLinFactNeighborX="-5043" custLinFactNeighborY="13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8A56A5-4697-4C07-8924-F1466517C9C9}" type="pres">
      <dgm:prSet presAssocID="{7B4FA563-E323-4BA3-85E8-95DC798B12B1}" presName="root" presStyleCnt="0"/>
      <dgm:spPr/>
    </dgm:pt>
    <dgm:pt modelId="{59A835F8-F578-481B-B2CE-1E3E2A4668E5}" type="pres">
      <dgm:prSet presAssocID="{7B4FA563-E323-4BA3-85E8-95DC798B12B1}" presName="rootComposite" presStyleCnt="0"/>
      <dgm:spPr/>
    </dgm:pt>
    <dgm:pt modelId="{8B2D74B4-6076-458D-911C-086792916688}" type="pres">
      <dgm:prSet presAssocID="{7B4FA563-E323-4BA3-85E8-95DC798B12B1}" presName="rootText" presStyleLbl="node1" presStyleIdx="1" presStyleCnt="4" custScaleY="184667"/>
      <dgm:spPr/>
      <dgm:t>
        <a:bodyPr/>
        <a:lstStyle/>
        <a:p>
          <a:endParaRPr lang="ru-RU"/>
        </a:p>
      </dgm:t>
    </dgm:pt>
    <dgm:pt modelId="{8BA9F4A1-85E6-40D1-9DE4-FF0103074149}" type="pres">
      <dgm:prSet presAssocID="{7B4FA563-E323-4BA3-85E8-95DC798B12B1}" presName="rootConnector" presStyleLbl="node1" presStyleIdx="1" presStyleCnt="4"/>
      <dgm:spPr/>
      <dgm:t>
        <a:bodyPr/>
        <a:lstStyle/>
        <a:p>
          <a:endParaRPr lang="ru-RU"/>
        </a:p>
      </dgm:t>
    </dgm:pt>
    <dgm:pt modelId="{CCC5102D-0794-4F29-97F3-2B601A01AEEC}" type="pres">
      <dgm:prSet presAssocID="{7B4FA563-E323-4BA3-85E8-95DC798B12B1}" presName="childShape" presStyleCnt="0"/>
      <dgm:spPr/>
    </dgm:pt>
    <dgm:pt modelId="{CFBD0893-6B33-408D-A64C-3C147F85B855}" type="pres">
      <dgm:prSet presAssocID="{8841555F-E142-4566-994C-7E3BFA98234E}" presName="Name13" presStyleLbl="parChTrans1D2" presStyleIdx="1" presStyleCnt="4"/>
      <dgm:spPr/>
      <dgm:t>
        <a:bodyPr/>
        <a:lstStyle/>
        <a:p>
          <a:endParaRPr lang="ru-RU"/>
        </a:p>
      </dgm:t>
    </dgm:pt>
    <dgm:pt modelId="{2DFF0E46-7237-4229-8C8A-248313F12CBD}" type="pres">
      <dgm:prSet presAssocID="{E81EADB5-DE78-4AF4-BD65-6D7902792724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060432-1920-4E54-BB87-2462B4CE2F70}" type="pres">
      <dgm:prSet presAssocID="{9634BC28-AB6A-4698-B964-B809A6DBFF65}" presName="root" presStyleCnt="0"/>
      <dgm:spPr/>
    </dgm:pt>
    <dgm:pt modelId="{144F9FE4-BF62-410E-A42E-E4B2510F33E4}" type="pres">
      <dgm:prSet presAssocID="{9634BC28-AB6A-4698-B964-B809A6DBFF65}" presName="rootComposite" presStyleCnt="0"/>
      <dgm:spPr/>
    </dgm:pt>
    <dgm:pt modelId="{7C9A1F11-D051-4946-ADC2-119369D91FE2}" type="pres">
      <dgm:prSet presAssocID="{9634BC28-AB6A-4698-B964-B809A6DBFF65}" presName="rootText" presStyleLbl="node1" presStyleIdx="2" presStyleCnt="4" custScaleY="196127"/>
      <dgm:spPr/>
      <dgm:t>
        <a:bodyPr/>
        <a:lstStyle/>
        <a:p>
          <a:endParaRPr lang="ru-RU"/>
        </a:p>
      </dgm:t>
    </dgm:pt>
    <dgm:pt modelId="{4EF3CC1E-4FB7-4791-AC64-5CF8F7E3D08A}" type="pres">
      <dgm:prSet presAssocID="{9634BC28-AB6A-4698-B964-B809A6DBFF65}" presName="rootConnector" presStyleLbl="node1" presStyleIdx="2" presStyleCnt="4"/>
      <dgm:spPr/>
      <dgm:t>
        <a:bodyPr/>
        <a:lstStyle/>
        <a:p>
          <a:endParaRPr lang="ru-RU"/>
        </a:p>
      </dgm:t>
    </dgm:pt>
    <dgm:pt modelId="{81F367A6-75BB-4BB7-A707-47BCF9E8E5E8}" type="pres">
      <dgm:prSet presAssocID="{9634BC28-AB6A-4698-B964-B809A6DBFF65}" presName="childShape" presStyleCnt="0"/>
      <dgm:spPr/>
    </dgm:pt>
    <dgm:pt modelId="{08E80ACF-EFF9-4BA9-9C54-7423741E2B3A}" type="pres">
      <dgm:prSet presAssocID="{DADEAFFF-FB6C-487B-A72D-05FB97338B31}" presName="Name13" presStyleLbl="parChTrans1D2" presStyleIdx="2" presStyleCnt="4"/>
      <dgm:spPr/>
      <dgm:t>
        <a:bodyPr/>
        <a:lstStyle/>
        <a:p>
          <a:endParaRPr lang="ru-RU"/>
        </a:p>
      </dgm:t>
    </dgm:pt>
    <dgm:pt modelId="{CE61BE06-36E9-4430-BEEF-256B5AC80C38}" type="pres">
      <dgm:prSet presAssocID="{E7992480-8C68-4C7F-B8C7-4B15992E493A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03463-2CDA-4CED-883C-FB295D90968C}" type="pres">
      <dgm:prSet presAssocID="{06C84970-6074-439B-9360-CBDF6399B3B2}" presName="root" presStyleCnt="0"/>
      <dgm:spPr/>
    </dgm:pt>
    <dgm:pt modelId="{B2693E2C-B279-41B2-96BC-A2F425DF75B4}" type="pres">
      <dgm:prSet presAssocID="{06C84970-6074-439B-9360-CBDF6399B3B2}" presName="rootComposite" presStyleCnt="0"/>
      <dgm:spPr/>
    </dgm:pt>
    <dgm:pt modelId="{C0BBB0C4-6E30-483F-890C-379411DE998E}" type="pres">
      <dgm:prSet presAssocID="{06C84970-6074-439B-9360-CBDF6399B3B2}" presName="rootText" presStyleLbl="node1" presStyleIdx="3" presStyleCnt="4" custScaleY="196127"/>
      <dgm:spPr/>
      <dgm:t>
        <a:bodyPr/>
        <a:lstStyle/>
        <a:p>
          <a:endParaRPr lang="ru-RU"/>
        </a:p>
      </dgm:t>
    </dgm:pt>
    <dgm:pt modelId="{2206E773-AC7F-4BFA-B0C0-4161F21EF851}" type="pres">
      <dgm:prSet presAssocID="{06C84970-6074-439B-9360-CBDF6399B3B2}" presName="rootConnector" presStyleLbl="node1" presStyleIdx="3" presStyleCnt="4"/>
      <dgm:spPr/>
      <dgm:t>
        <a:bodyPr/>
        <a:lstStyle/>
        <a:p>
          <a:endParaRPr lang="ru-RU"/>
        </a:p>
      </dgm:t>
    </dgm:pt>
    <dgm:pt modelId="{199959BD-C010-49F1-BADE-CC5F12E46434}" type="pres">
      <dgm:prSet presAssocID="{06C84970-6074-439B-9360-CBDF6399B3B2}" presName="childShape" presStyleCnt="0"/>
      <dgm:spPr/>
    </dgm:pt>
    <dgm:pt modelId="{30014B19-925F-4402-9840-24A869268B47}" type="pres">
      <dgm:prSet presAssocID="{68918C6E-3A14-432D-979E-A7D0F74CD74A}" presName="Name13" presStyleLbl="parChTrans1D2" presStyleIdx="3" presStyleCnt="4"/>
      <dgm:spPr/>
      <dgm:t>
        <a:bodyPr/>
        <a:lstStyle/>
        <a:p>
          <a:endParaRPr lang="ru-RU"/>
        </a:p>
      </dgm:t>
    </dgm:pt>
    <dgm:pt modelId="{52BE72D3-27BD-4530-83FD-B59012E6917F}" type="pres">
      <dgm:prSet presAssocID="{533ECB03-2560-4ECA-8166-497F7FF0F9C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201BD1-9F21-4D19-A689-890000B92E07}" type="presOf" srcId="{9634BC28-AB6A-4698-B964-B809A6DBFF65}" destId="{7C9A1F11-D051-4946-ADC2-119369D91FE2}" srcOrd="0" destOrd="0" presId="urn:microsoft.com/office/officeart/2005/8/layout/hierarchy3"/>
    <dgm:cxn modelId="{3FC9EB86-BF99-4FD7-84FB-0546DF8B6CE6}" srcId="{3727B62B-DFF5-42A6-A131-92C4D667D073}" destId="{0AE0AD9E-75F4-4DF3-9AF3-FCBDCC9D9A85}" srcOrd="0" destOrd="0" parTransId="{1010DD7B-2499-4F7F-B47D-4E61BD5E8F0C}" sibTransId="{A35A31C0-4B44-454D-A79C-8E4C4B4A1E36}"/>
    <dgm:cxn modelId="{57682E66-2F7C-4DEA-9A7E-7DDD7637089B}" srcId="{3727B62B-DFF5-42A6-A131-92C4D667D073}" destId="{9634BC28-AB6A-4698-B964-B809A6DBFF65}" srcOrd="2" destOrd="0" parTransId="{85C60E99-0315-4695-8707-D04EBE537B2E}" sibTransId="{4F5A9A20-D73A-4297-8ADD-3D0F868F4367}"/>
    <dgm:cxn modelId="{EF314A3B-B731-428D-B397-D3DB3728E0CD}" srcId="{06C84970-6074-439B-9360-CBDF6399B3B2}" destId="{533ECB03-2560-4ECA-8166-497F7FF0F9C3}" srcOrd="0" destOrd="0" parTransId="{68918C6E-3A14-432D-979E-A7D0F74CD74A}" sibTransId="{035AFEA3-1123-45F4-A97B-350F6A5DD2DF}"/>
    <dgm:cxn modelId="{5158C89A-2500-41B3-8EFF-E7253ED7491D}" type="presOf" srcId="{E7992480-8C68-4C7F-B8C7-4B15992E493A}" destId="{CE61BE06-36E9-4430-BEEF-256B5AC80C38}" srcOrd="0" destOrd="0" presId="urn:microsoft.com/office/officeart/2005/8/layout/hierarchy3"/>
    <dgm:cxn modelId="{71B708D8-3DFB-43C5-89B9-8D9D5148956A}" type="presOf" srcId="{EAAE9F5C-FED0-4C03-82E1-64CF1D338397}" destId="{86E69F3E-A249-4D40-AD45-EF6399789012}" srcOrd="0" destOrd="0" presId="urn:microsoft.com/office/officeart/2005/8/layout/hierarchy3"/>
    <dgm:cxn modelId="{1E925E2A-497D-413D-8FAD-CC2B7D682768}" type="presOf" srcId="{06C84970-6074-439B-9360-CBDF6399B3B2}" destId="{2206E773-AC7F-4BFA-B0C0-4161F21EF851}" srcOrd="1" destOrd="0" presId="urn:microsoft.com/office/officeart/2005/8/layout/hierarchy3"/>
    <dgm:cxn modelId="{E099F74F-9CE9-4B1D-8807-AED3074139C0}" srcId="{3727B62B-DFF5-42A6-A131-92C4D667D073}" destId="{06C84970-6074-439B-9360-CBDF6399B3B2}" srcOrd="3" destOrd="0" parTransId="{5BE48CBD-24CE-46F5-8424-84D9E5CC577D}" sibTransId="{501CCDF3-A8DE-48AD-98B7-0B72EA5A5E07}"/>
    <dgm:cxn modelId="{D70DF894-9C64-445E-BF7F-B7E856274CE1}" type="presOf" srcId="{9634BC28-AB6A-4698-B964-B809A6DBFF65}" destId="{4EF3CC1E-4FB7-4791-AC64-5CF8F7E3D08A}" srcOrd="1" destOrd="0" presId="urn:microsoft.com/office/officeart/2005/8/layout/hierarchy3"/>
    <dgm:cxn modelId="{1603C06E-5943-427D-B515-0C057E1F68FA}" type="presOf" srcId="{533ECB03-2560-4ECA-8166-497F7FF0F9C3}" destId="{52BE72D3-27BD-4530-83FD-B59012E6917F}" srcOrd="0" destOrd="0" presId="urn:microsoft.com/office/officeart/2005/8/layout/hierarchy3"/>
    <dgm:cxn modelId="{9D083B3A-2438-4358-9730-608C7B3F1AB6}" type="presOf" srcId="{0AE0AD9E-75F4-4DF3-9AF3-FCBDCC9D9A85}" destId="{4C6F3A8A-20BE-4396-9C91-432D7EB0EF15}" srcOrd="1" destOrd="0" presId="urn:microsoft.com/office/officeart/2005/8/layout/hierarchy3"/>
    <dgm:cxn modelId="{0143E5EB-6417-4436-864C-CC9E838F11B7}" type="presOf" srcId="{68918C6E-3A14-432D-979E-A7D0F74CD74A}" destId="{30014B19-925F-4402-9840-24A869268B47}" srcOrd="0" destOrd="0" presId="urn:microsoft.com/office/officeart/2005/8/layout/hierarchy3"/>
    <dgm:cxn modelId="{2F8FE892-F422-4C2C-A375-C84869CF6E8F}" type="presOf" srcId="{DADEAFFF-FB6C-487B-A72D-05FB97338B31}" destId="{08E80ACF-EFF9-4BA9-9C54-7423741E2B3A}" srcOrd="0" destOrd="0" presId="urn:microsoft.com/office/officeart/2005/8/layout/hierarchy3"/>
    <dgm:cxn modelId="{80670E59-0B1D-4671-AC82-ABEB2B8882B5}" type="presOf" srcId="{7B4FA563-E323-4BA3-85E8-95DC798B12B1}" destId="{8BA9F4A1-85E6-40D1-9DE4-FF0103074149}" srcOrd="1" destOrd="0" presId="urn:microsoft.com/office/officeart/2005/8/layout/hierarchy3"/>
    <dgm:cxn modelId="{D04A5FFE-7A01-4B1C-BD35-7619633E5551}" type="presOf" srcId="{0AE0AD9E-75F4-4DF3-9AF3-FCBDCC9D9A85}" destId="{23886C1F-7E7C-4D2C-A41E-6777CA62EA95}" srcOrd="0" destOrd="0" presId="urn:microsoft.com/office/officeart/2005/8/layout/hierarchy3"/>
    <dgm:cxn modelId="{D9C504E7-443B-48EA-8C01-5595E3B4B0A9}" type="presOf" srcId="{8841555F-E142-4566-994C-7E3BFA98234E}" destId="{CFBD0893-6B33-408D-A64C-3C147F85B855}" srcOrd="0" destOrd="0" presId="urn:microsoft.com/office/officeart/2005/8/layout/hierarchy3"/>
    <dgm:cxn modelId="{F8F739D4-0719-44CD-BB49-C91F7B2F5490}" srcId="{0AE0AD9E-75F4-4DF3-9AF3-FCBDCC9D9A85}" destId="{EAAE9F5C-FED0-4C03-82E1-64CF1D338397}" srcOrd="0" destOrd="0" parTransId="{3281D200-A930-4B4C-BB98-0F148B1B974A}" sibTransId="{27F454FD-170B-4F24-9219-E1217897A32F}"/>
    <dgm:cxn modelId="{B00444EF-FC0C-43AF-A543-1BF282AE9FDB}" type="presOf" srcId="{3281D200-A930-4B4C-BB98-0F148B1B974A}" destId="{481007C6-3849-4EB4-B81F-E68F3055511A}" srcOrd="0" destOrd="0" presId="urn:microsoft.com/office/officeart/2005/8/layout/hierarchy3"/>
    <dgm:cxn modelId="{02758BF4-3D5E-473E-B51F-FE797713877B}" type="presOf" srcId="{7B4FA563-E323-4BA3-85E8-95DC798B12B1}" destId="{8B2D74B4-6076-458D-911C-086792916688}" srcOrd="0" destOrd="0" presId="urn:microsoft.com/office/officeart/2005/8/layout/hierarchy3"/>
    <dgm:cxn modelId="{B1634CA2-8F48-4A69-BFCF-146F2C63E024}" type="presOf" srcId="{3727B62B-DFF5-42A6-A131-92C4D667D073}" destId="{15693E12-E350-473F-8F5C-EB65561565B2}" srcOrd="0" destOrd="0" presId="urn:microsoft.com/office/officeart/2005/8/layout/hierarchy3"/>
    <dgm:cxn modelId="{C1A2CEF3-FEF4-419D-850E-0E94EF855C29}" srcId="{7B4FA563-E323-4BA3-85E8-95DC798B12B1}" destId="{E81EADB5-DE78-4AF4-BD65-6D7902792724}" srcOrd="0" destOrd="0" parTransId="{8841555F-E142-4566-994C-7E3BFA98234E}" sibTransId="{5F503E16-CC03-4C74-BB9E-2F7955258CD5}"/>
    <dgm:cxn modelId="{3F07865A-7350-4912-BB0A-54436460B21E}" type="presOf" srcId="{06C84970-6074-439B-9360-CBDF6399B3B2}" destId="{C0BBB0C4-6E30-483F-890C-379411DE998E}" srcOrd="0" destOrd="0" presId="urn:microsoft.com/office/officeart/2005/8/layout/hierarchy3"/>
    <dgm:cxn modelId="{C594F383-C30A-4D30-BDC7-9073CFBC40E5}" srcId="{9634BC28-AB6A-4698-B964-B809A6DBFF65}" destId="{E7992480-8C68-4C7F-B8C7-4B15992E493A}" srcOrd="0" destOrd="0" parTransId="{DADEAFFF-FB6C-487B-A72D-05FB97338B31}" sibTransId="{41FF4BA4-3D94-4A48-9E2B-62E335E80784}"/>
    <dgm:cxn modelId="{DAC556E3-6849-40FA-AD9B-D103F2F2D160}" type="presOf" srcId="{E81EADB5-DE78-4AF4-BD65-6D7902792724}" destId="{2DFF0E46-7237-4229-8C8A-248313F12CBD}" srcOrd="0" destOrd="0" presId="urn:microsoft.com/office/officeart/2005/8/layout/hierarchy3"/>
    <dgm:cxn modelId="{9C845264-3E7F-4784-AF2B-6DFF688CD78C}" srcId="{3727B62B-DFF5-42A6-A131-92C4D667D073}" destId="{7B4FA563-E323-4BA3-85E8-95DC798B12B1}" srcOrd="1" destOrd="0" parTransId="{AD695C3C-9971-45D8-BACD-F2C156995867}" sibTransId="{061E0979-84AC-4D72-9943-BBAE432E2813}"/>
    <dgm:cxn modelId="{EDA2335B-6CC7-465F-987A-83BE39078F03}" type="presParOf" srcId="{15693E12-E350-473F-8F5C-EB65561565B2}" destId="{E40A8D60-FB44-4121-9729-FA597AE7694F}" srcOrd="0" destOrd="0" presId="urn:microsoft.com/office/officeart/2005/8/layout/hierarchy3"/>
    <dgm:cxn modelId="{694DE3D6-DEB1-4B57-9C87-1515D110C080}" type="presParOf" srcId="{E40A8D60-FB44-4121-9729-FA597AE7694F}" destId="{AC115590-3C29-4B46-A15B-3D81E1A9A9BA}" srcOrd="0" destOrd="0" presId="urn:microsoft.com/office/officeart/2005/8/layout/hierarchy3"/>
    <dgm:cxn modelId="{C17B73A3-50F6-4036-A834-210440FF4998}" type="presParOf" srcId="{AC115590-3C29-4B46-A15B-3D81E1A9A9BA}" destId="{23886C1F-7E7C-4D2C-A41E-6777CA62EA95}" srcOrd="0" destOrd="0" presId="urn:microsoft.com/office/officeart/2005/8/layout/hierarchy3"/>
    <dgm:cxn modelId="{7CA3115C-FD14-4268-8886-B0121DF8C0F1}" type="presParOf" srcId="{AC115590-3C29-4B46-A15B-3D81E1A9A9BA}" destId="{4C6F3A8A-20BE-4396-9C91-432D7EB0EF15}" srcOrd="1" destOrd="0" presId="urn:microsoft.com/office/officeart/2005/8/layout/hierarchy3"/>
    <dgm:cxn modelId="{41911FC7-6364-417D-82AA-76F062A572EE}" type="presParOf" srcId="{E40A8D60-FB44-4121-9729-FA597AE7694F}" destId="{1A07F4E8-56F1-44A0-BEEC-9E2AB7F2AF10}" srcOrd="1" destOrd="0" presId="urn:microsoft.com/office/officeart/2005/8/layout/hierarchy3"/>
    <dgm:cxn modelId="{3099C673-9BA2-4056-8056-DCDF16C1DB76}" type="presParOf" srcId="{1A07F4E8-56F1-44A0-BEEC-9E2AB7F2AF10}" destId="{481007C6-3849-4EB4-B81F-E68F3055511A}" srcOrd="0" destOrd="0" presId="urn:microsoft.com/office/officeart/2005/8/layout/hierarchy3"/>
    <dgm:cxn modelId="{8D0F10A0-0CA8-4C25-93AA-9BB81BE61C81}" type="presParOf" srcId="{1A07F4E8-56F1-44A0-BEEC-9E2AB7F2AF10}" destId="{86E69F3E-A249-4D40-AD45-EF6399789012}" srcOrd="1" destOrd="0" presId="urn:microsoft.com/office/officeart/2005/8/layout/hierarchy3"/>
    <dgm:cxn modelId="{AC85F843-EA69-4858-BCAF-B5DCF7021A91}" type="presParOf" srcId="{15693E12-E350-473F-8F5C-EB65561565B2}" destId="{C38A56A5-4697-4C07-8924-F1466517C9C9}" srcOrd="1" destOrd="0" presId="urn:microsoft.com/office/officeart/2005/8/layout/hierarchy3"/>
    <dgm:cxn modelId="{95133717-2CF7-494A-B2B3-2A89A49E6DE5}" type="presParOf" srcId="{C38A56A5-4697-4C07-8924-F1466517C9C9}" destId="{59A835F8-F578-481B-B2CE-1E3E2A4668E5}" srcOrd="0" destOrd="0" presId="urn:microsoft.com/office/officeart/2005/8/layout/hierarchy3"/>
    <dgm:cxn modelId="{6A7CBB3C-65B5-4F9A-B62B-367499369706}" type="presParOf" srcId="{59A835F8-F578-481B-B2CE-1E3E2A4668E5}" destId="{8B2D74B4-6076-458D-911C-086792916688}" srcOrd="0" destOrd="0" presId="urn:microsoft.com/office/officeart/2005/8/layout/hierarchy3"/>
    <dgm:cxn modelId="{3F3BEE3B-7378-4A7B-9371-7EABE0FD801D}" type="presParOf" srcId="{59A835F8-F578-481B-B2CE-1E3E2A4668E5}" destId="{8BA9F4A1-85E6-40D1-9DE4-FF0103074149}" srcOrd="1" destOrd="0" presId="urn:microsoft.com/office/officeart/2005/8/layout/hierarchy3"/>
    <dgm:cxn modelId="{630EF547-1BD0-43A7-9345-8F22CF4E8285}" type="presParOf" srcId="{C38A56A5-4697-4C07-8924-F1466517C9C9}" destId="{CCC5102D-0794-4F29-97F3-2B601A01AEEC}" srcOrd="1" destOrd="0" presId="urn:microsoft.com/office/officeart/2005/8/layout/hierarchy3"/>
    <dgm:cxn modelId="{12312066-AE97-404F-A367-D98D728CB623}" type="presParOf" srcId="{CCC5102D-0794-4F29-97F3-2B601A01AEEC}" destId="{CFBD0893-6B33-408D-A64C-3C147F85B855}" srcOrd="0" destOrd="0" presId="urn:microsoft.com/office/officeart/2005/8/layout/hierarchy3"/>
    <dgm:cxn modelId="{54FABB09-CBAD-4F1B-A10C-095DBC3314C5}" type="presParOf" srcId="{CCC5102D-0794-4F29-97F3-2B601A01AEEC}" destId="{2DFF0E46-7237-4229-8C8A-248313F12CBD}" srcOrd="1" destOrd="0" presId="urn:microsoft.com/office/officeart/2005/8/layout/hierarchy3"/>
    <dgm:cxn modelId="{75B6A4EB-63B2-4D0A-8D48-6C1FFBBD7697}" type="presParOf" srcId="{15693E12-E350-473F-8F5C-EB65561565B2}" destId="{22060432-1920-4E54-BB87-2462B4CE2F70}" srcOrd="2" destOrd="0" presId="urn:microsoft.com/office/officeart/2005/8/layout/hierarchy3"/>
    <dgm:cxn modelId="{F2BFE9EB-6BFF-42E6-96FA-40A219520483}" type="presParOf" srcId="{22060432-1920-4E54-BB87-2462B4CE2F70}" destId="{144F9FE4-BF62-410E-A42E-E4B2510F33E4}" srcOrd="0" destOrd="0" presId="urn:microsoft.com/office/officeart/2005/8/layout/hierarchy3"/>
    <dgm:cxn modelId="{6F8699CC-7922-469D-AF7A-C9BF403F89A3}" type="presParOf" srcId="{144F9FE4-BF62-410E-A42E-E4B2510F33E4}" destId="{7C9A1F11-D051-4946-ADC2-119369D91FE2}" srcOrd="0" destOrd="0" presId="urn:microsoft.com/office/officeart/2005/8/layout/hierarchy3"/>
    <dgm:cxn modelId="{1A38736C-C538-4276-8647-F4D9AE19441A}" type="presParOf" srcId="{144F9FE4-BF62-410E-A42E-E4B2510F33E4}" destId="{4EF3CC1E-4FB7-4791-AC64-5CF8F7E3D08A}" srcOrd="1" destOrd="0" presId="urn:microsoft.com/office/officeart/2005/8/layout/hierarchy3"/>
    <dgm:cxn modelId="{177A2B11-BED8-4E86-8277-3D964E6A793C}" type="presParOf" srcId="{22060432-1920-4E54-BB87-2462B4CE2F70}" destId="{81F367A6-75BB-4BB7-A707-47BCF9E8E5E8}" srcOrd="1" destOrd="0" presId="urn:microsoft.com/office/officeart/2005/8/layout/hierarchy3"/>
    <dgm:cxn modelId="{349D2309-1711-4C17-A788-310A8B20004E}" type="presParOf" srcId="{81F367A6-75BB-4BB7-A707-47BCF9E8E5E8}" destId="{08E80ACF-EFF9-4BA9-9C54-7423741E2B3A}" srcOrd="0" destOrd="0" presId="urn:microsoft.com/office/officeart/2005/8/layout/hierarchy3"/>
    <dgm:cxn modelId="{5B2B9CAD-B072-49A7-B77D-C6D543AF3C37}" type="presParOf" srcId="{81F367A6-75BB-4BB7-A707-47BCF9E8E5E8}" destId="{CE61BE06-36E9-4430-BEEF-256B5AC80C38}" srcOrd="1" destOrd="0" presId="urn:microsoft.com/office/officeart/2005/8/layout/hierarchy3"/>
    <dgm:cxn modelId="{B91FBC84-BA29-43E3-A357-42A0A594667C}" type="presParOf" srcId="{15693E12-E350-473F-8F5C-EB65561565B2}" destId="{14503463-2CDA-4CED-883C-FB295D90968C}" srcOrd="3" destOrd="0" presId="urn:microsoft.com/office/officeart/2005/8/layout/hierarchy3"/>
    <dgm:cxn modelId="{54B1C78E-8082-4A38-ABCD-3B846C9CAB6F}" type="presParOf" srcId="{14503463-2CDA-4CED-883C-FB295D90968C}" destId="{B2693E2C-B279-41B2-96BC-A2F425DF75B4}" srcOrd="0" destOrd="0" presId="urn:microsoft.com/office/officeart/2005/8/layout/hierarchy3"/>
    <dgm:cxn modelId="{1D660809-B821-4463-A25C-C53B824EDD73}" type="presParOf" srcId="{B2693E2C-B279-41B2-96BC-A2F425DF75B4}" destId="{C0BBB0C4-6E30-483F-890C-379411DE998E}" srcOrd="0" destOrd="0" presId="urn:microsoft.com/office/officeart/2005/8/layout/hierarchy3"/>
    <dgm:cxn modelId="{FD734216-4C22-416E-BD40-637063212661}" type="presParOf" srcId="{B2693E2C-B279-41B2-96BC-A2F425DF75B4}" destId="{2206E773-AC7F-4BFA-B0C0-4161F21EF851}" srcOrd="1" destOrd="0" presId="urn:microsoft.com/office/officeart/2005/8/layout/hierarchy3"/>
    <dgm:cxn modelId="{9FC60FAB-FEC9-4B3D-8EAD-9D7E5503F9A1}" type="presParOf" srcId="{14503463-2CDA-4CED-883C-FB295D90968C}" destId="{199959BD-C010-49F1-BADE-CC5F12E46434}" srcOrd="1" destOrd="0" presId="urn:microsoft.com/office/officeart/2005/8/layout/hierarchy3"/>
    <dgm:cxn modelId="{0F393C53-604F-4489-B248-F8361EA44E54}" type="presParOf" srcId="{199959BD-C010-49F1-BADE-CC5F12E46434}" destId="{30014B19-925F-4402-9840-24A869268B47}" srcOrd="0" destOrd="0" presId="urn:microsoft.com/office/officeart/2005/8/layout/hierarchy3"/>
    <dgm:cxn modelId="{E945EE19-3C40-4BAA-AEAE-C25AF909787D}" type="presParOf" srcId="{199959BD-C010-49F1-BADE-CC5F12E46434}" destId="{52BE72D3-27BD-4530-83FD-B59012E6917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27B62B-DFF5-42A6-A131-92C4D667D073}" type="doc">
      <dgm:prSet loTypeId="urn:microsoft.com/office/officeart/2005/8/layout/hierarchy3" loCatId="relationship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E0AD9E-75F4-4DF3-9AF3-FCBDCC9D9A85}">
      <dgm:prSet phldrT="[Текст]" custT="1"/>
      <dgm:spPr>
        <a:solidFill>
          <a:srgbClr val="008080"/>
        </a:solidFill>
      </dgm:spPr>
      <dgm:t>
        <a:bodyPr/>
        <a:lstStyle/>
        <a:p>
          <a:r>
            <a:rPr lang="ru-RU" sz="5200" dirty="0" smtClean="0"/>
            <a:t>126</a:t>
          </a:r>
          <a:endParaRPr lang="ru-RU" sz="5200" dirty="0"/>
        </a:p>
      </dgm:t>
    </dgm:pt>
    <dgm:pt modelId="{1010DD7B-2499-4F7F-B47D-4E61BD5E8F0C}" type="parTrans" cxnId="{3FC9EB86-BF99-4FD7-84FB-0546DF8B6CE6}">
      <dgm:prSet/>
      <dgm:spPr/>
      <dgm:t>
        <a:bodyPr/>
        <a:lstStyle/>
        <a:p>
          <a:endParaRPr lang="ru-RU"/>
        </a:p>
      </dgm:t>
    </dgm:pt>
    <dgm:pt modelId="{A35A31C0-4B44-454D-A79C-8E4C4B4A1E36}" type="sibTrans" cxnId="{3FC9EB86-BF99-4FD7-84FB-0546DF8B6CE6}">
      <dgm:prSet/>
      <dgm:spPr/>
      <dgm:t>
        <a:bodyPr/>
        <a:lstStyle/>
        <a:p>
          <a:endParaRPr lang="ru-RU"/>
        </a:p>
      </dgm:t>
    </dgm:pt>
    <dgm:pt modelId="{EAAE9F5C-FED0-4C03-82E1-64CF1D338397}">
      <dgm:prSet phldrT="[Текст]"/>
      <dgm:spPr/>
      <dgm:t>
        <a:bodyPr/>
        <a:lstStyle/>
        <a:p>
          <a:r>
            <a:rPr lang="ru-RU" dirty="0" smtClean="0"/>
            <a:t>5 чел.</a:t>
          </a:r>
          <a:endParaRPr lang="ru-RU" dirty="0"/>
        </a:p>
      </dgm:t>
    </dgm:pt>
    <dgm:pt modelId="{3281D200-A930-4B4C-BB98-0F148B1B974A}" type="parTrans" cxnId="{F8F739D4-0719-44CD-BB49-C91F7B2F5490}">
      <dgm:prSet/>
      <dgm:spPr/>
      <dgm:t>
        <a:bodyPr/>
        <a:lstStyle/>
        <a:p>
          <a:endParaRPr lang="ru-RU"/>
        </a:p>
      </dgm:t>
    </dgm:pt>
    <dgm:pt modelId="{27F454FD-170B-4F24-9219-E1217897A32F}" type="sibTrans" cxnId="{F8F739D4-0719-44CD-BB49-C91F7B2F5490}">
      <dgm:prSet/>
      <dgm:spPr/>
      <dgm:t>
        <a:bodyPr/>
        <a:lstStyle/>
        <a:p>
          <a:endParaRPr lang="ru-RU"/>
        </a:p>
      </dgm:t>
    </dgm:pt>
    <dgm:pt modelId="{7B4FA563-E323-4BA3-85E8-95DC798B12B1}">
      <dgm:prSet phldrT="[Текст]"/>
      <dgm:spPr>
        <a:solidFill>
          <a:srgbClr val="008080"/>
        </a:solidFill>
      </dgm:spPr>
      <dgm:t>
        <a:bodyPr/>
        <a:lstStyle/>
        <a:p>
          <a:r>
            <a:rPr lang="ru-RU" dirty="0" smtClean="0"/>
            <a:t>348</a:t>
          </a:r>
          <a:endParaRPr lang="ru-RU" dirty="0"/>
        </a:p>
      </dgm:t>
    </dgm:pt>
    <dgm:pt modelId="{AD695C3C-9971-45D8-BACD-F2C156995867}" type="parTrans" cxnId="{9C845264-3E7F-4784-AF2B-6DFF688CD78C}">
      <dgm:prSet/>
      <dgm:spPr/>
      <dgm:t>
        <a:bodyPr/>
        <a:lstStyle/>
        <a:p>
          <a:endParaRPr lang="ru-RU"/>
        </a:p>
      </dgm:t>
    </dgm:pt>
    <dgm:pt modelId="{061E0979-84AC-4D72-9943-BBAE432E2813}" type="sibTrans" cxnId="{9C845264-3E7F-4784-AF2B-6DFF688CD78C}">
      <dgm:prSet/>
      <dgm:spPr/>
      <dgm:t>
        <a:bodyPr/>
        <a:lstStyle/>
        <a:p>
          <a:endParaRPr lang="ru-RU"/>
        </a:p>
      </dgm:t>
    </dgm:pt>
    <dgm:pt modelId="{E81EADB5-DE78-4AF4-BD65-6D7902792724}">
      <dgm:prSet phldrT="[Текст]"/>
      <dgm:spPr/>
      <dgm:t>
        <a:bodyPr/>
        <a:lstStyle/>
        <a:p>
          <a:r>
            <a:rPr lang="ru-RU" dirty="0" smtClean="0"/>
            <a:t>5 чел.</a:t>
          </a:r>
          <a:endParaRPr lang="ru-RU" dirty="0"/>
        </a:p>
      </dgm:t>
    </dgm:pt>
    <dgm:pt modelId="{8841555F-E142-4566-994C-7E3BFA98234E}" type="parTrans" cxnId="{C1A2CEF3-FEF4-419D-850E-0E94EF855C29}">
      <dgm:prSet/>
      <dgm:spPr/>
      <dgm:t>
        <a:bodyPr/>
        <a:lstStyle/>
        <a:p>
          <a:endParaRPr lang="ru-RU"/>
        </a:p>
      </dgm:t>
    </dgm:pt>
    <dgm:pt modelId="{5F503E16-CC03-4C74-BB9E-2F7955258CD5}" type="sibTrans" cxnId="{C1A2CEF3-FEF4-419D-850E-0E94EF855C29}">
      <dgm:prSet/>
      <dgm:spPr/>
      <dgm:t>
        <a:bodyPr/>
        <a:lstStyle/>
        <a:p>
          <a:endParaRPr lang="ru-RU"/>
        </a:p>
      </dgm:t>
    </dgm:pt>
    <dgm:pt modelId="{9634BC28-AB6A-4698-B964-B809A6DBFF65}">
      <dgm:prSet phldrT="[Текст]" custT="1"/>
      <dgm:spPr>
        <a:solidFill>
          <a:srgbClr val="008080"/>
        </a:solidFill>
      </dgm:spPr>
      <dgm:t>
        <a:bodyPr/>
        <a:lstStyle/>
        <a:p>
          <a:r>
            <a:rPr lang="ru-RU" sz="5200" dirty="0" smtClean="0"/>
            <a:t>140</a:t>
          </a:r>
          <a:endParaRPr lang="ru-RU" sz="5200" dirty="0"/>
        </a:p>
      </dgm:t>
    </dgm:pt>
    <dgm:pt modelId="{85C60E99-0315-4695-8707-D04EBE537B2E}" type="parTrans" cxnId="{57682E66-2F7C-4DEA-9A7E-7DDD7637089B}">
      <dgm:prSet/>
      <dgm:spPr/>
      <dgm:t>
        <a:bodyPr/>
        <a:lstStyle/>
        <a:p>
          <a:endParaRPr lang="ru-RU"/>
        </a:p>
      </dgm:t>
    </dgm:pt>
    <dgm:pt modelId="{4F5A9A20-D73A-4297-8ADD-3D0F868F4367}" type="sibTrans" cxnId="{57682E66-2F7C-4DEA-9A7E-7DDD7637089B}">
      <dgm:prSet/>
      <dgm:spPr/>
      <dgm:t>
        <a:bodyPr/>
        <a:lstStyle/>
        <a:p>
          <a:endParaRPr lang="ru-RU"/>
        </a:p>
      </dgm:t>
    </dgm:pt>
    <dgm:pt modelId="{E7992480-8C68-4C7F-B8C7-4B15992E493A}">
      <dgm:prSet phldrT="[Текст]"/>
      <dgm:spPr/>
      <dgm:t>
        <a:bodyPr/>
        <a:lstStyle/>
        <a:p>
          <a:r>
            <a:rPr lang="ru-RU" dirty="0" smtClean="0"/>
            <a:t>5 чел</a:t>
          </a:r>
          <a:endParaRPr lang="ru-RU" dirty="0"/>
        </a:p>
      </dgm:t>
    </dgm:pt>
    <dgm:pt modelId="{DADEAFFF-FB6C-487B-A72D-05FB97338B31}" type="parTrans" cxnId="{C594F383-C30A-4D30-BDC7-9073CFBC40E5}">
      <dgm:prSet/>
      <dgm:spPr/>
      <dgm:t>
        <a:bodyPr/>
        <a:lstStyle/>
        <a:p>
          <a:endParaRPr lang="ru-RU"/>
        </a:p>
      </dgm:t>
    </dgm:pt>
    <dgm:pt modelId="{41FF4BA4-3D94-4A48-9E2B-62E335E80784}" type="sibTrans" cxnId="{C594F383-C30A-4D30-BDC7-9073CFBC40E5}">
      <dgm:prSet/>
      <dgm:spPr/>
      <dgm:t>
        <a:bodyPr/>
        <a:lstStyle/>
        <a:p>
          <a:endParaRPr lang="ru-RU"/>
        </a:p>
      </dgm:t>
    </dgm:pt>
    <dgm:pt modelId="{06C84970-6074-439B-9360-CBDF6399B3B2}">
      <dgm:prSet phldrT="[Текст]" custT="1"/>
      <dgm:spPr>
        <a:solidFill>
          <a:srgbClr val="008080"/>
        </a:solidFill>
      </dgm:spPr>
      <dgm:t>
        <a:bodyPr/>
        <a:lstStyle/>
        <a:p>
          <a:r>
            <a:rPr lang="ru-RU" sz="2800" dirty="0" smtClean="0"/>
            <a:t>141 (241)</a:t>
          </a:r>
          <a:endParaRPr lang="ru-RU" sz="2800" dirty="0"/>
        </a:p>
      </dgm:t>
    </dgm:pt>
    <dgm:pt modelId="{5BE48CBD-24CE-46F5-8424-84D9E5CC577D}" type="parTrans" cxnId="{E099F74F-9CE9-4B1D-8807-AED3074139C0}">
      <dgm:prSet/>
      <dgm:spPr/>
      <dgm:t>
        <a:bodyPr/>
        <a:lstStyle/>
        <a:p>
          <a:endParaRPr lang="ru-RU"/>
        </a:p>
      </dgm:t>
    </dgm:pt>
    <dgm:pt modelId="{501CCDF3-A8DE-48AD-98B7-0B72EA5A5E07}" type="sibTrans" cxnId="{E099F74F-9CE9-4B1D-8807-AED3074139C0}">
      <dgm:prSet/>
      <dgm:spPr/>
      <dgm:t>
        <a:bodyPr/>
        <a:lstStyle/>
        <a:p>
          <a:endParaRPr lang="ru-RU"/>
        </a:p>
      </dgm:t>
    </dgm:pt>
    <dgm:pt modelId="{533ECB03-2560-4ECA-8166-497F7FF0F9C3}">
      <dgm:prSet phldrT="[Текст]"/>
      <dgm:spPr/>
      <dgm:t>
        <a:bodyPr/>
        <a:lstStyle/>
        <a:p>
          <a:r>
            <a:rPr lang="ru-RU" dirty="0" smtClean="0"/>
            <a:t>5 чел</a:t>
          </a:r>
          <a:endParaRPr lang="ru-RU" dirty="0"/>
        </a:p>
      </dgm:t>
    </dgm:pt>
    <dgm:pt modelId="{68918C6E-3A14-432D-979E-A7D0F74CD74A}" type="parTrans" cxnId="{EF314A3B-B731-428D-B397-D3DB3728E0CD}">
      <dgm:prSet/>
      <dgm:spPr/>
      <dgm:t>
        <a:bodyPr/>
        <a:lstStyle/>
        <a:p>
          <a:endParaRPr lang="ru-RU"/>
        </a:p>
      </dgm:t>
    </dgm:pt>
    <dgm:pt modelId="{035AFEA3-1123-45F4-A97B-350F6A5DD2DF}" type="sibTrans" cxnId="{EF314A3B-B731-428D-B397-D3DB3728E0CD}">
      <dgm:prSet/>
      <dgm:spPr/>
      <dgm:t>
        <a:bodyPr/>
        <a:lstStyle/>
        <a:p>
          <a:endParaRPr lang="ru-RU"/>
        </a:p>
      </dgm:t>
    </dgm:pt>
    <dgm:pt modelId="{15693E12-E350-473F-8F5C-EB65561565B2}" type="pres">
      <dgm:prSet presAssocID="{3727B62B-DFF5-42A6-A131-92C4D667D07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0A8D60-FB44-4121-9729-FA597AE7694F}" type="pres">
      <dgm:prSet presAssocID="{0AE0AD9E-75F4-4DF3-9AF3-FCBDCC9D9A85}" presName="root" presStyleCnt="0"/>
      <dgm:spPr/>
    </dgm:pt>
    <dgm:pt modelId="{AC115590-3C29-4B46-A15B-3D81E1A9A9BA}" type="pres">
      <dgm:prSet presAssocID="{0AE0AD9E-75F4-4DF3-9AF3-FCBDCC9D9A85}" presName="rootComposite" presStyleCnt="0"/>
      <dgm:spPr/>
    </dgm:pt>
    <dgm:pt modelId="{23886C1F-7E7C-4D2C-A41E-6777CA62EA95}" type="pres">
      <dgm:prSet presAssocID="{0AE0AD9E-75F4-4DF3-9AF3-FCBDCC9D9A85}" presName="rootText" presStyleLbl="node1" presStyleIdx="0" presStyleCnt="4" custScaleY="215656"/>
      <dgm:spPr/>
      <dgm:t>
        <a:bodyPr/>
        <a:lstStyle/>
        <a:p>
          <a:endParaRPr lang="ru-RU"/>
        </a:p>
      </dgm:t>
    </dgm:pt>
    <dgm:pt modelId="{4C6F3A8A-20BE-4396-9C91-432D7EB0EF15}" type="pres">
      <dgm:prSet presAssocID="{0AE0AD9E-75F4-4DF3-9AF3-FCBDCC9D9A85}" presName="rootConnector" presStyleLbl="node1" presStyleIdx="0" presStyleCnt="4"/>
      <dgm:spPr/>
      <dgm:t>
        <a:bodyPr/>
        <a:lstStyle/>
        <a:p>
          <a:endParaRPr lang="ru-RU"/>
        </a:p>
      </dgm:t>
    </dgm:pt>
    <dgm:pt modelId="{1A07F4E8-56F1-44A0-BEEC-9E2AB7F2AF10}" type="pres">
      <dgm:prSet presAssocID="{0AE0AD9E-75F4-4DF3-9AF3-FCBDCC9D9A85}" presName="childShape" presStyleCnt="0"/>
      <dgm:spPr/>
    </dgm:pt>
    <dgm:pt modelId="{481007C6-3849-4EB4-B81F-E68F3055511A}" type="pres">
      <dgm:prSet presAssocID="{3281D200-A930-4B4C-BB98-0F148B1B974A}" presName="Name13" presStyleLbl="parChTrans1D2" presStyleIdx="0" presStyleCnt="4"/>
      <dgm:spPr/>
      <dgm:t>
        <a:bodyPr/>
        <a:lstStyle/>
        <a:p>
          <a:endParaRPr lang="ru-RU"/>
        </a:p>
      </dgm:t>
    </dgm:pt>
    <dgm:pt modelId="{86E69F3E-A249-4D40-AD45-EF6399789012}" type="pres">
      <dgm:prSet presAssocID="{EAAE9F5C-FED0-4C03-82E1-64CF1D338397}" presName="childText" presStyleLbl="bgAcc1" presStyleIdx="0" presStyleCnt="4" custLinFactNeighborX="-5043" custLinFactNeighborY="13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8A56A5-4697-4C07-8924-F1466517C9C9}" type="pres">
      <dgm:prSet presAssocID="{7B4FA563-E323-4BA3-85E8-95DC798B12B1}" presName="root" presStyleCnt="0"/>
      <dgm:spPr/>
    </dgm:pt>
    <dgm:pt modelId="{59A835F8-F578-481B-B2CE-1E3E2A4668E5}" type="pres">
      <dgm:prSet presAssocID="{7B4FA563-E323-4BA3-85E8-95DC798B12B1}" presName="rootComposite" presStyleCnt="0"/>
      <dgm:spPr/>
    </dgm:pt>
    <dgm:pt modelId="{8B2D74B4-6076-458D-911C-086792916688}" type="pres">
      <dgm:prSet presAssocID="{7B4FA563-E323-4BA3-85E8-95DC798B12B1}" presName="rootText" presStyleLbl="node1" presStyleIdx="1" presStyleCnt="4" custScaleY="203736"/>
      <dgm:spPr/>
      <dgm:t>
        <a:bodyPr/>
        <a:lstStyle/>
        <a:p>
          <a:endParaRPr lang="ru-RU"/>
        </a:p>
      </dgm:t>
    </dgm:pt>
    <dgm:pt modelId="{8BA9F4A1-85E6-40D1-9DE4-FF0103074149}" type="pres">
      <dgm:prSet presAssocID="{7B4FA563-E323-4BA3-85E8-95DC798B12B1}" presName="rootConnector" presStyleLbl="node1" presStyleIdx="1" presStyleCnt="4"/>
      <dgm:spPr/>
      <dgm:t>
        <a:bodyPr/>
        <a:lstStyle/>
        <a:p>
          <a:endParaRPr lang="ru-RU"/>
        </a:p>
      </dgm:t>
    </dgm:pt>
    <dgm:pt modelId="{CCC5102D-0794-4F29-97F3-2B601A01AEEC}" type="pres">
      <dgm:prSet presAssocID="{7B4FA563-E323-4BA3-85E8-95DC798B12B1}" presName="childShape" presStyleCnt="0"/>
      <dgm:spPr/>
    </dgm:pt>
    <dgm:pt modelId="{CFBD0893-6B33-408D-A64C-3C147F85B855}" type="pres">
      <dgm:prSet presAssocID="{8841555F-E142-4566-994C-7E3BFA98234E}" presName="Name13" presStyleLbl="parChTrans1D2" presStyleIdx="1" presStyleCnt="4"/>
      <dgm:spPr/>
      <dgm:t>
        <a:bodyPr/>
        <a:lstStyle/>
        <a:p>
          <a:endParaRPr lang="ru-RU"/>
        </a:p>
      </dgm:t>
    </dgm:pt>
    <dgm:pt modelId="{2DFF0E46-7237-4229-8C8A-248313F12CBD}" type="pres">
      <dgm:prSet presAssocID="{E81EADB5-DE78-4AF4-BD65-6D7902792724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060432-1920-4E54-BB87-2462B4CE2F70}" type="pres">
      <dgm:prSet presAssocID="{9634BC28-AB6A-4698-B964-B809A6DBFF65}" presName="root" presStyleCnt="0"/>
      <dgm:spPr/>
    </dgm:pt>
    <dgm:pt modelId="{144F9FE4-BF62-410E-A42E-E4B2510F33E4}" type="pres">
      <dgm:prSet presAssocID="{9634BC28-AB6A-4698-B964-B809A6DBFF65}" presName="rootComposite" presStyleCnt="0"/>
      <dgm:spPr/>
    </dgm:pt>
    <dgm:pt modelId="{7C9A1F11-D051-4946-ADC2-119369D91FE2}" type="pres">
      <dgm:prSet presAssocID="{9634BC28-AB6A-4698-B964-B809A6DBFF65}" presName="rootText" presStyleLbl="node1" presStyleIdx="2" presStyleCnt="4" custScaleY="198357" custLinFactNeighborX="2690" custLinFactNeighborY="8069"/>
      <dgm:spPr/>
      <dgm:t>
        <a:bodyPr/>
        <a:lstStyle/>
        <a:p>
          <a:endParaRPr lang="ru-RU"/>
        </a:p>
      </dgm:t>
    </dgm:pt>
    <dgm:pt modelId="{4EF3CC1E-4FB7-4791-AC64-5CF8F7E3D08A}" type="pres">
      <dgm:prSet presAssocID="{9634BC28-AB6A-4698-B964-B809A6DBFF65}" presName="rootConnector" presStyleLbl="node1" presStyleIdx="2" presStyleCnt="4"/>
      <dgm:spPr/>
      <dgm:t>
        <a:bodyPr/>
        <a:lstStyle/>
        <a:p>
          <a:endParaRPr lang="ru-RU"/>
        </a:p>
      </dgm:t>
    </dgm:pt>
    <dgm:pt modelId="{81F367A6-75BB-4BB7-A707-47BCF9E8E5E8}" type="pres">
      <dgm:prSet presAssocID="{9634BC28-AB6A-4698-B964-B809A6DBFF65}" presName="childShape" presStyleCnt="0"/>
      <dgm:spPr/>
    </dgm:pt>
    <dgm:pt modelId="{08E80ACF-EFF9-4BA9-9C54-7423741E2B3A}" type="pres">
      <dgm:prSet presAssocID="{DADEAFFF-FB6C-487B-A72D-05FB97338B31}" presName="Name13" presStyleLbl="parChTrans1D2" presStyleIdx="2" presStyleCnt="4"/>
      <dgm:spPr/>
      <dgm:t>
        <a:bodyPr/>
        <a:lstStyle/>
        <a:p>
          <a:endParaRPr lang="ru-RU"/>
        </a:p>
      </dgm:t>
    </dgm:pt>
    <dgm:pt modelId="{CE61BE06-36E9-4430-BEEF-256B5AC80C38}" type="pres">
      <dgm:prSet presAssocID="{E7992480-8C68-4C7F-B8C7-4B15992E493A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03463-2CDA-4CED-883C-FB295D90968C}" type="pres">
      <dgm:prSet presAssocID="{06C84970-6074-439B-9360-CBDF6399B3B2}" presName="root" presStyleCnt="0"/>
      <dgm:spPr/>
    </dgm:pt>
    <dgm:pt modelId="{B2693E2C-B279-41B2-96BC-A2F425DF75B4}" type="pres">
      <dgm:prSet presAssocID="{06C84970-6074-439B-9360-CBDF6399B3B2}" presName="rootComposite" presStyleCnt="0"/>
      <dgm:spPr/>
    </dgm:pt>
    <dgm:pt modelId="{C0BBB0C4-6E30-483F-890C-379411DE998E}" type="pres">
      <dgm:prSet presAssocID="{06C84970-6074-439B-9360-CBDF6399B3B2}" presName="rootText" presStyleLbl="node1" presStyleIdx="3" presStyleCnt="4" custScaleY="190288" custLinFactNeighborY="16771"/>
      <dgm:spPr/>
      <dgm:t>
        <a:bodyPr/>
        <a:lstStyle/>
        <a:p>
          <a:endParaRPr lang="ru-RU"/>
        </a:p>
      </dgm:t>
    </dgm:pt>
    <dgm:pt modelId="{2206E773-AC7F-4BFA-B0C0-4161F21EF851}" type="pres">
      <dgm:prSet presAssocID="{06C84970-6074-439B-9360-CBDF6399B3B2}" presName="rootConnector" presStyleLbl="node1" presStyleIdx="3" presStyleCnt="4"/>
      <dgm:spPr/>
      <dgm:t>
        <a:bodyPr/>
        <a:lstStyle/>
        <a:p>
          <a:endParaRPr lang="ru-RU"/>
        </a:p>
      </dgm:t>
    </dgm:pt>
    <dgm:pt modelId="{199959BD-C010-49F1-BADE-CC5F12E46434}" type="pres">
      <dgm:prSet presAssocID="{06C84970-6074-439B-9360-CBDF6399B3B2}" presName="childShape" presStyleCnt="0"/>
      <dgm:spPr/>
    </dgm:pt>
    <dgm:pt modelId="{30014B19-925F-4402-9840-24A869268B47}" type="pres">
      <dgm:prSet presAssocID="{68918C6E-3A14-432D-979E-A7D0F74CD74A}" presName="Name13" presStyleLbl="parChTrans1D2" presStyleIdx="3" presStyleCnt="4"/>
      <dgm:spPr/>
      <dgm:t>
        <a:bodyPr/>
        <a:lstStyle/>
        <a:p>
          <a:endParaRPr lang="ru-RU"/>
        </a:p>
      </dgm:t>
    </dgm:pt>
    <dgm:pt modelId="{52BE72D3-27BD-4530-83FD-B59012E6917F}" type="pres">
      <dgm:prSet presAssocID="{533ECB03-2560-4ECA-8166-497F7FF0F9C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682E66-2F7C-4DEA-9A7E-7DDD7637089B}" srcId="{3727B62B-DFF5-42A6-A131-92C4D667D073}" destId="{9634BC28-AB6A-4698-B964-B809A6DBFF65}" srcOrd="2" destOrd="0" parTransId="{85C60E99-0315-4695-8707-D04EBE537B2E}" sibTransId="{4F5A9A20-D73A-4297-8ADD-3D0F868F4367}"/>
    <dgm:cxn modelId="{3FC9EB86-BF99-4FD7-84FB-0546DF8B6CE6}" srcId="{3727B62B-DFF5-42A6-A131-92C4D667D073}" destId="{0AE0AD9E-75F4-4DF3-9AF3-FCBDCC9D9A85}" srcOrd="0" destOrd="0" parTransId="{1010DD7B-2499-4F7F-B47D-4E61BD5E8F0C}" sibTransId="{A35A31C0-4B44-454D-A79C-8E4C4B4A1E36}"/>
    <dgm:cxn modelId="{EF314A3B-B731-428D-B397-D3DB3728E0CD}" srcId="{06C84970-6074-439B-9360-CBDF6399B3B2}" destId="{533ECB03-2560-4ECA-8166-497F7FF0F9C3}" srcOrd="0" destOrd="0" parTransId="{68918C6E-3A14-432D-979E-A7D0F74CD74A}" sibTransId="{035AFEA3-1123-45F4-A97B-350F6A5DD2DF}"/>
    <dgm:cxn modelId="{FFD0D6F8-6692-478A-A051-115804014971}" type="presOf" srcId="{0AE0AD9E-75F4-4DF3-9AF3-FCBDCC9D9A85}" destId="{23886C1F-7E7C-4D2C-A41E-6777CA62EA95}" srcOrd="0" destOrd="0" presId="urn:microsoft.com/office/officeart/2005/8/layout/hierarchy3"/>
    <dgm:cxn modelId="{09205CDC-717B-4BC1-BFE8-1E6A3D0E1E66}" type="presOf" srcId="{EAAE9F5C-FED0-4C03-82E1-64CF1D338397}" destId="{86E69F3E-A249-4D40-AD45-EF6399789012}" srcOrd="0" destOrd="0" presId="urn:microsoft.com/office/officeart/2005/8/layout/hierarchy3"/>
    <dgm:cxn modelId="{E099F74F-9CE9-4B1D-8807-AED3074139C0}" srcId="{3727B62B-DFF5-42A6-A131-92C4D667D073}" destId="{06C84970-6074-439B-9360-CBDF6399B3B2}" srcOrd="3" destOrd="0" parTransId="{5BE48CBD-24CE-46F5-8424-84D9E5CC577D}" sibTransId="{501CCDF3-A8DE-48AD-98B7-0B72EA5A5E07}"/>
    <dgm:cxn modelId="{B5CDB105-D827-4E2B-ACCD-6948E829A282}" type="presOf" srcId="{06C84970-6074-439B-9360-CBDF6399B3B2}" destId="{C0BBB0C4-6E30-483F-890C-379411DE998E}" srcOrd="0" destOrd="0" presId="urn:microsoft.com/office/officeart/2005/8/layout/hierarchy3"/>
    <dgm:cxn modelId="{556E7944-E3F7-41B1-96B8-4D121EE2C77B}" type="presOf" srcId="{9634BC28-AB6A-4698-B964-B809A6DBFF65}" destId="{7C9A1F11-D051-4946-ADC2-119369D91FE2}" srcOrd="0" destOrd="0" presId="urn:microsoft.com/office/officeart/2005/8/layout/hierarchy3"/>
    <dgm:cxn modelId="{66149A05-0702-4956-AE4F-5A06897E86B1}" type="presOf" srcId="{7B4FA563-E323-4BA3-85E8-95DC798B12B1}" destId="{8B2D74B4-6076-458D-911C-086792916688}" srcOrd="0" destOrd="0" presId="urn:microsoft.com/office/officeart/2005/8/layout/hierarchy3"/>
    <dgm:cxn modelId="{B71D8CA6-4C6A-4E5F-AC8D-AB9C08C25C86}" type="presOf" srcId="{E7992480-8C68-4C7F-B8C7-4B15992E493A}" destId="{CE61BE06-36E9-4430-BEEF-256B5AC80C38}" srcOrd="0" destOrd="0" presId="urn:microsoft.com/office/officeart/2005/8/layout/hierarchy3"/>
    <dgm:cxn modelId="{88B33F71-9A41-4059-A1CC-3883408C75A0}" type="presOf" srcId="{9634BC28-AB6A-4698-B964-B809A6DBFF65}" destId="{4EF3CC1E-4FB7-4791-AC64-5CF8F7E3D08A}" srcOrd="1" destOrd="0" presId="urn:microsoft.com/office/officeart/2005/8/layout/hierarchy3"/>
    <dgm:cxn modelId="{F8F739D4-0719-44CD-BB49-C91F7B2F5490}" srcId="{0AE0AD9E-75F4-4DF3-9AF3-FCBDCC9D9A85}" destId="{EAAE9F5C-FED0-4C03-82E1-64CF1D338397}" srcOrd="0" destOrd="0" parTransId="{3281D200-A930-4B4C-BB98-0F148B1B974A}" sibTransId="{27F454FD-170B-4F24-9219-E1217897A32F}"/>
    <dgm:cxn modelId="{BDD9C46F-B8F0-4921-AF3B-AA819E5C41FB}" type="presOf" srcId="{8841555F-E142-4566-994C-7E3BFA98234E}" destId="{CFBD0893-6B33-408D-A64C-3C147F85B855}" srcOrd="0" destOrd="0" presId="urn:microsoft.com/office/officeart/2005/8/layout/hierarchy3"/>
    <dgm:cxn modelId="{F56802D2-A63B-4BE6-AD3D-BC7205DB32AE}" type="presOf" srcId="{3727B62B-DFF5-42A6-A131-92C4D667D073}" destId="{15693E12-E350-473F-8F5C-EB65561565B2}" srcOrd="0" destOrd="0" presId="urn:microsoft.com/office/officeart/2005/8/layout/hierarchy3"/>
    <dgm:cxn modelId="{79E92103-439A-4C65-821A-22B0C6A67BFA}" type="presOf" srcId="{E81EADB5-DE78-4AF4-BD65-6D7902792724}" destId="{2DFF0E46-7237-4229-8C8A-248313F12CBD}" srcOrd="0" destOrd="0" presId="urn:microsoft.com/office/officeart/2005/8/layout/hierarchy3"/>
    <dgm:cxn modelId="{21777C4F-F244-49E0-877A-EBCA14D2E05E}" type="presOf" srcId="{0AE0AD9E-75F4-4DF3-9AF3-FCBDCC9D9A85}" destId="{4C6F3A8A-20BE-4396-9C91-432D7EB0EF15}" srcOrd="1" destOrd="0" presId="urn:microsoft.com/office/officeart/2005/8/layout/hierarchy3"/>
    <dgm:cxn modelId="{C1A2CEF3-FEF4-419D-850E-0E94EF855C29}" srcId="{7B4FA563-E323-4BA3-85E8-95DC798B12B1}" destId="{E81EADB5-DE78-4AF4-BD65-6D7902792724}" srcOrd="0" destOrd="0" parTransId="{8841555F-E142-4566-994C-7E3BFA98234E}" sibTransId="{5F503E16-CC03-4C74-BB9E-2F7955258CD5}"/>
    <dgm:cxn modelId="{D21C3C3F-81DF-4C26-91D1-25F5012C171D}" type="presOf" srcId="{533ECB03-2560-4ECA-8166-497F7FF0F9C3}" destId="{52BE72D3-27BD-4530-83FD-B59012E6917F}" srcOrd="0" destOrd="0" presId="urn:microsoft.com/office/officeart/2005/8/layout/hierarchy3"/>
    <dgm:cxn modelId="{034E588E-C809-4528-9753-13008D58C5DF}" type="presOf" srcId="{7B4FA563-E323-4BA3-85E8-95DC798B12B1}" destId="{8BA9F4A1-85E6-40D1-9DE4-FF0103074149}" srcOrd="1" destOrd="0" presId="urn:microsoft.com/office/officeart/2005/8/layout/hierarchy3"/>
    <dgm:cxn modelId="{E094F9BA-5650-4AB6-BD16-97FD52EE2122}" type="presOf" srcId="{68918C6E-3A14-432D-979E-A7D0F74CD74A}" destId="{30014B19-925F-4402-9840-24A869268B47}" srcOrd="0" destOrd="0" presId="urn:microsoft.com/office/officeart/2005/8/layout/hierarchy3"/>
    <dgm:cxn modelId="{C594F383-C30A-4D30-BDC7-9073CFBC40E5}" srcId="{9634BC28-AB6A-4698-B964-B809A6DBFF65}" destId="{E7992480-8C68-4C7F-B8C7-4B15992E493A}" srcOrd="0" destOrd="0" parTransId="{DADEAFFF-FB6C-487B-A72D-05FB97338B31}" sibTransId="{41FF4BA4-3D94-4A48-9E2B-62E335E80784}"/>
    <dgm:cxn modelId="{0506E0C3-27DC-4578-95F8-B7D3FD68AEA4}" type="presOf" srcId="{06C84970-6074-439B-9360-CBDF6399B3B2}" destId="{2206E773-AC7F-4BFA-B0C0-4161F21EF851}" srcOrd="1" destOrd="0" presId="urn:microsoft.com/office/officeart/2005/8/layout/hierarchy3"/>
    <dgm:cxn modelId="{E60698C0-B37E-4DE4-8B90-9BAA9BA771E4}" type="presOf" srcId="{3281D200-A930-4B4C-BB98-0F148B1B974A}" destId="{481007C6-3849-4EB4-B81F-E68F3055511A}" srcOrd="0" destOrd="0" presId="urn:microsoft.com/office/officeart/2005/8/layout/hierarchy3"/>
    <dgm:cxn modelId="{9C845264-3E7F-4784-AF2B-6DFF688CD78C}" srcId="{3727B62B-DFF5-42A6-A131-92C4D667D073}" destId="{7B4FA563-E323-4BA3-85E8-95DC798B12B1}" srcOrd="1" destOrd="0" parTransId="{AD695C3C-9971-45D8-BACD-F2C156995867}" sibTransId="{061E0979-84AC-4D72-9943-BBAE432E2813}"/>
    <dgm:cxn modelId="{BB14EBE0-A2A7-4AE8-885F-A09B12F3297B}" type="presOf" srcId="{DADEAFFF-FB6C-487B-A72D-05FB97338B31}" destId="{08E80ACF-EFF9-4BA9-9C54-7423741E2B3A}" srcOrd="0" destOrd="0" presId="urn:microsoft.com/office/officeart/2005/8/layout/hierarchy3"/>
    <dgm:cxn modelId="{59FF610B-15EC-454E-9F16-7667CB3717CF}" type="presParOf" srcId="{15693E12-E350-473F-8F5C-EB65561565B2}" destId="{E40A8D60-FB44-4121-9729-FA597AE7694F}" srcOrd="0" destOrd="0" presId="urn:microsoft.com/office/officeart/2005/8/layout/hierarchy3"/>
    <dgm:cxn modelId="{3D817046-CE1D-4619-BFDE-22BF52F67A85}" type="presParOf" srcId="{E40A8D60-FB44-4121-9729-FA597AE7694F}" destId="{AC115590-3C29-4B46-A15B-3D81E1A9A9BA}" srcOrd="0" destOrd="0" presId="urn:microsoft.com/office/officeart/2005/8/layout/hierarchy3"/>
    <dgm:cxn modelId="{4CC5EA64-3D0B-4D6D-A2BE-7CE71A56FE04}" type="presParOf" srcId="{AC115590-3C29-4B46-A15B-3D81E1A9A9BA}" destId="{23886C1F-7E7C-4D2C-A41E-6777CA62EA95}" srcOrd="0" destOrd="0" presId="urn:microsoft.com/office/officeart/2005/8/layout/hierarchy3"/>
    <dgm:cxn modelId="{B48B0322-3BD1-4DEC-8A11-3531B1AEBADA}" type="presParOf" srcId="{AC115590-3C29-4B46-A15B-3D81E1A9A9BA}" destId="{4C6F3A8A-20BE-4396-9C91-432D7EB0EF15}" srcOrd="1" destOrd="0" presId="urn:microsoft.com/office/officeart/2005/8/layout/hierarchy3"/>
    <dgm:cxn modelId="{667702E0-068A-4010-92CD-E6ADAC9E6C57}" type="presParOf" srcId="{E40A8D60-FB44-4121-9729-FA597AE7694F}" destId="{1A07F4E8-56F1-44A0-BEEC-9E2AB7F2AF10}" srcOrd="1" destOrd="0" presId="urn:microsoft.com/office/officeart/2005/8/layout/hierarchy3"/>
    <dgm:cxn modelId="{144CD9AF-4D6E-479B-B202-22724178E1FD}" type="presParOf" srcId="{1A07F4E8-56F1-44A0-BEEC-9E2AB7F2AF10}" destId="{481007C6-3849-4EB4-B81F-E68F3055511A}" srcOrd="0" destOrd="0" presId="urn:microsoft.com/office/officeart/2005/8/layout/hierarchy3"/>
    <dgm:cxn modelId="{FF1F0C22-3C57-412D-B807-C9C7408F4EE4}" type="presParOf" srcId="{1A07F4E8-56F1-44A0-BEEC-9E2AB7F2AF10}" destId="{86E69F3E-A249-4D40-AD45-EF6399789012}" srcOrd="1" destOrd="0" presId="urn:microsoft.com/office/officeart/2005/8/layout/hierarchy3"/>
    <dgm:cxn modelId="{3E432CFF-F070-4C6F-98DA-840CDCEE8AE9}" type="presParOf" srcId="{15693E12-E350-473F-8F5C-EB65561565B2}" destId="{C38A56A5-4697-4C07-8924-F1466517C9C9}" srcOrd="1" destOrd="0" presId="urn:microsoft.com/office/officeart/2005/8/layout/hierarchy3"/>
    <dgm:cxn modelId="{13E87E18-B70C-44FB-9E93-EBCE9A269BCF}" type="presParOf" srcId="{C38A56A5-4697-4C07-8924-F1466517C9C9}" destId="{59A835F8-F578-481B-B2CE-1E3E2A4668E5}" srcOrd="0" destOrd="0" presId="urn:microsoft.com/office/officeart/2005/8/layout/hierarchy3"/>
    <dgm:cxn modelId="{ABC0110B-5C91-4F4A-8171-51314B93039A}" type="presParOf" srcId="{59A835F8-F578-481B-B2CE-1E3E2A4668E5}" destId="{8B2D74B4-6076-458D-911C-086792916688}" srcOrd="0" destOrd="0" presId="urn:microsoft.com/office/officeart/2005/8/layout/hierarchy3"/>
    <dgm:cxn modelId="{091DF10C-ED82-4B5E-A045-87DB257203E8}" type="presParOf" srcId="{59A835F8-F578-481B-B2CE-1E3E2A4668E5}" destId="{8BA9F4A1-85E6-40D1-9DE4-FF0103074149}" srcOrd="1" destOrd="0" presId="urn:microsoft.com/office/officeart/2005/8/layout/hierarchy3"/>
    <dgm:cxn modelId="{19AD09AD-12D5-48E1-8C06-62EFDEEDE54B}" type="presParOf" srcId="{C38A56A5-4697-4C07-8924-F1466517C9C9}" destId="{CCC5102D-0794-4F29-97F3-2B601A01AEEC}" srcOrd="1" destOrd="0" presId="urn:microsoft.com/office/officeart/2005/8/layout/hierarchy3"/>
    <dgm:cxn modelId="{4FBB4B79-269C-4C8E-9CD1-EBAD432E1E41}" type="presParOf" srcId="{CCC5102D-0794-4F29-97F3-2B601A01AEEC}" destId="{CFBD0893-6B33-408D-A64C-3C147F85B855}" srcOrd="0" destOrd="0" presId="urn:microsoft.com/office/officeart/2005/8/layout/hierarchy3"/>
    <dgm:cxn modelId="{603DAB45-FFDE-4972-B64F-BA04E590BD66}" type="presParOf" srcId="{CCC5102D-0794-4F29-97F3-2B601A01AEEC}" destId="{2DFF0E46-7237-4229-8C8A-248313F12CBD}" srcOrd="1" destOrd="0" presId="urn:microsoft.com/office/officeart/2005/8/layout/hierarchy3"/>
    <dgm:cxn modelId="{10B45DF7-C29F-41A9-B520-CD2A0033B5A1}" type="presParOf" srcId="{15693E12-E350-473F-8F5C-EB65561565B2}" destId="{22060432-1920-4E54-BB87-2462B4CE2F70}" srcOrd="2" destOrd="0" presId="urn:microsoft.com/office/officeart/2005/8/layout/hierarchy3"/>
    <dgm:cxn modelId="{6BB60FC2-AD5E-4641-9DCF-8F4D31B8BA06}" type="presParOf" srcId="{22060432-1920-4E54-BB87-2462B4CE2F70}" destId="{144F9FE4-BF62-410E-A42E-E4B2510F33E4}" srcOrd="0" destOrd="0" presId="urn:microsoft.com/office/officeart/2005/8/layout/hierarchy3"/>
    <dgm:cxn modelId="{CBB9CA38-6FEA-4A5F-8F9D-445B73418F82}" type="presParOf" srcId="{144F9FE4-BF62-410E-A42E-E4B2510F33E4}" destId="{7C9A1F11-D051-4946-ADC2-119369D91FE2}" srcOrd="0" destOrd="0" presId="urn:microsoft.com/office/officeart/2005/8/layout/hierarchy3"/>
    <dgm:cxn modelId="{C77CB24C-3BAD-4423-B6D6-3EF76851A91B}" type="presParOf" srcId="{144F9FE4-BF62-410E-A42E-E4B2510F33E4}" destId="{4EF3CC1E-4FB7-4791-AC64-5CF8F7E3D08A}" srcOrd="1" destOrd="0" presId="urn:microsoft.com/office/officeart/2005/8/layout/hierarchy3"/>
    <dgm:cxn modelId="{39300401-86F4-49F0-B03E-8FD9DA0CCA6D}" type="presParOf" srcId="{22060432-1920-4E54-BB87-2462B4CE2F70}" destId="{81F367A6-75BB-4BB7-A707-47BCF9E8E5E8}" srcOrd="1" destOrd="0" presId="urn:microsoft.com/office/officeart/2005/8/layout/hierarchy3"/>
    <dgm:cxn modelId="{23256760-6A0E-4096-AE27-98BB9C56ABA6}" type="presParOf" srcId="{81F367A6-75BB-4BB7-A707-47BCF9E8E5E8}" destId="{08E80ACF-EFF9-4BA9-9C54-7423741E2B3A}" srcOrd="0" destOrd="0" presId="urn:microsoft.com/office/officeart/2005/8/layout/hierarchy3"/>
    <dgm:cxn modelId="{BED5A1E0-0D24-403E-87F4-9BCC03FF5BE4}" type="presParOf" srcId="{81F367A6-75BB-4BB7-A707-47BCF9E8E5E8}" destId="{CE61BE06-36E9-4430-BEEF-256B5AC80C38}" srcOrd="1" destOrd="0" presId="urn:microsoft.com/office/officeart/2005/8/layout/hierarchy3"/>
    <dgm:cxn modelId="{A839514A-E4DD-46E7-BEC6-161CEEDDFD89}" type="presParOf" srcId="{15693E12-E350-473F-8F5C-EB65561565B2}" destId="{14503463-2CDA-4CED-883C-FB295D90968C}" srcOrd="3" destOrd="0" presId="urn:microsoft.com/office/officeart/2005/8/layout/hierarchy3"/>
    <dgm:cxn modelId="{A83A4F4E-79EC-4F4C-B45C-46502A6F73F1}" type="presParOf" srcId="{14503463-2CDA-4CED-883C-FB295D90968C}" destId="{B2693E2C-B279-41B2-96BC-A2F425DF75B4}" srcOrd="0" destOrd="0" presId="urn:microsoft.com/office/officeart/2005/8/layout/hierarchy3"/>
    <dgm:cxn modelId="{DFE335F4-D4F3-4A7F-AE37-605492A2A4B4}" type="presParOf" srcId="{B2693E2C-B279-41B2-96BC-A2F425DF75B4}" destId="{C0BBB0C4-6E30-483F-890C-379411DE998E}" srcOrd="0" destOrd="0" presId="urn:microsoft.com/office/officeart/2005/8/layout/hierarchy3"/>
    <dgm:cxn modelId="{7768CD70-C3C5-461A-B7D4-1F1CAB295A52}" type="presParOf" srcId="{B2693E2C-B279-41B2-96BC-A2F425DF75B4}" destId="{2206E773-AC7F-4BFA-B0C0-4161F21EF851}" srcOrd="1" destOrd="0" presId="urn:microsoft.com/office/officeart/2005/8/layout/hierarchy3"/>
    <dgm:cxn modelId="{91AF0F48-CDD8-4DF7-B492-022852B0512E}" type="presParOf" srcId="{14503463-2CDA-4CED-883C-FB295D90968C}" destId="{199959BD-C010-49F1-BADE-CC5F12E46434}" srcOrd="1" destOrd="0" presId="urn:microsoft.com/office/officeart/2005/8/layout/hierarchy3"/>
    <dgm:cxn modelId="{1CD75512-9A9E-490D-BC2C-CAD2EE68C781}" type="presParOf" srcId="{199959BD-C010-49F1-BADE-CC5F12E46434}" destId="{30014B19-925F-4402-9840-24A869268B47}" srcOrd="0" destOrd="0" presId="urn:microsoft.com/office/officeart/2005/8/layout/hierarchy3"/>
    <dgm:cxn modelId="{801397DD-6037-4D75-A16E-021B826A43DB}" type="presParOf" srcId="{199959BD-C010-49F1-BADE-CC5F12E46434}" destId="{52BE72D3-27BD-4530-83FD-B59012E6917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FDFC2B-C8F6-4D9B-9B8B-0667BA9763BB}" type="doc">
      <dgm:prSet loTypeId="urn:microsoft.com/office/officeart/2005/8/layout/pyramid2" loCatId="list" qsTypeId="urn:microsoft.com/office/officeart/2005/8/quickstyle/3d7" qsCatId="3D" csTypeId="urn:microsoft.com/office/officeart/2005/8/colors/accent1_2" csCatId="accent1" phldr="1"/>
      <dgm:spPr/>
    </dgm:pt>
    <dgm:pt modelId="{3DC9D8E9-6AE8-42ED-83D5-65A736702C4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316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– </a:t>
          </a:r>
          <a:r>
            <a: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(Нестерова Л.С.)</a:t>
          </a:r>
          <a:endParaRPr lang="ru-RU" sz="1800" b="1" dirty="0"/>
        </a:p>
      </dgm:t>
    </dgm:pt>
    <dgm:pt modelId="{87D2B700-4711-417A-8AAF-197FEA890DB0}" type="parTrans" cxnId="{4898A614-2D0C-4306-AA94-EE6F8D1271BD}">
      <dgm:prSet/>
      <dgm:spPr/>
      <dgm:t>
        <a:bodyPr/>
        <a:lstStyle/>
        <a:p>
          <a:endParaRPr lang="ru-RU"/>
        </a:p>
      </dgm:t>
    </dgm:pt>
    <dgm:pt modelId="{62F41ACE-70C8-4978-A598-84B5C4E936D7}" type="sibTrans" cxnId="{4898A614-2D0C-4306-AA94-EE6F8D1271BD}">
      <dgm:prSet/>
      <dgm:spPr/>
      <dgm:t>
        <a:bodyPr/>
        <a:lstStyle/>
        <a:p>
          <a:endParaRPr lang="ru-RU"/>
        </a:p>
      </dgm:t>
    </dgm:pt>
    <dgm:pt modelId="{2D777D3D-7095-444B-91A8-A8618C68B96F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365 </a:t>
          </a:r>
          <a:r>
            <a:rPr lang="ru-RU" sz="1800" b="1" dirty="0" smtClean="0"/>
            <a:t>– 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</a:t>
          </a:r>
          <a:r>
            <a:rPr lang="ru-RU" sz="1400" b="1" dirty="0" err="1" smtClean="0"/>
            <a:t>Розанцева</a:t>
          </a:r>
          <a:r>
            <a:rPr lang="ru-RU" sz="1400" b="1" dirty="0" smtClean="0"/>
            <a:t> Н.В.)</a:t>
          </a:r>
          <a:endParaRPr lang="ru-RU" sz="1900" dirty="0"/>
        </a:p>
      </dgm:t>
    </dgm:pt>
    <dgm:pt modelId="{22D5FB81-FF96-47F1-B0BF-79C63ECDA0D3}" type="parTrans" cxnId="{D115BB7B-3A12-4527-A653-5AC71D91209C}">
      <dgm:prSet/>
      <dgm:spPr/>
      <dgm:t>
        <a:bodyPr/>
        <a:lstStyle/>
        <a:p>
          <a:endParaRPr lang="ru-RU"/>
        </a:p>
      </dgm:t>
    </dgm:pt>
    <dgm:pt modelId="{99E81D8E-7FED-4E24-B92C-0EC5B5AC9047}" type="sibTrans" cxnId="{D115BB7B-3A12-4527-A653-5AC71D91209C}">
      <dgm:prSet/>
      <dgm:spPr/>
      <dgm:t>
        <a:bodyPr/>
        <a:lstStyle/>
        <a:p>
          <a:endParaRPr lang="ru-RU"/>
        </a:p>
      </dgm:t>
    </dgm:pt>
    <dgm:pt modelId="{CF5C8647-E5BC-43B9-AB15-455A4E03E820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247 </a:t>
          </a:r>
          <a:r>
            <a:rPr lang="ru-RU" sz="1800" b="1" dirty="0" smtClean="0"/>
            <a:t>– 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(Лаврентьев В.В.)</a:t>
          </a:r>
          <a:endParaRPr lang="ru-RU" sz="1800" dirty="0"/>
        </a:p>
      </dgm:t>
    </dgm:pt>
    <dgm:pt modelId="{05962D2B-92DE-4164-AB7E-039B3747A7A2}" type="parTrans" cxnId="{E46AE12E-07B3-4767-92ED-43601C383266}">
      <dgm:prSet/>
      <dgm:spPr/>
      <dgm:t>
        <a:bodyPr/>
        <a:lstStyle/>
        <a:p>
          <a:endParaRPr lang="ru-RU"/>
        </a:p>
      </dgm:t>
    </dgm:pt>
    <dgm:pt modelId="{0B8C1D84-8B4B-4379-8AC2-A20A55F1049D}" type="sibTrans" cxnId="{E46AE12E-07B3-4767-92ED-43601C383266}">
      <dgm:prSet/>
      <dgm:spPr/>
      <dgm:t>
        <a:bodyPr/>
        <a:lstStyle/>
        <a:p>
          <a:endParaRPr lang="ru-RU"/>
        </a:p>
      </dgm:t>
    </dgm:pt>
    <dgm:pt modelId="{E5CFCEBD-1217-4753-9C76-F3D6C1C10920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354 </a:t>
          </a:r>
          <a:r>
            <a:rPr lang="ru-RU" sz="1800" b="1" dirty="0" smtClean="0"/>
            <a:t>– 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</a:t>
          </a:r>
          <a:r>
            <a:rPr lang="ru-RU" sz="1400" b="1" dirty="0" err="1" smtClean="0"/>
            <a:t>Дромашко</a:t>
          </a:r>
          <a:r>
            <a:rPr lang="ru-RU" sz="1400" b="1" dirty="0" smtClean="0"/>
            <a:t> А.И.)</a:t>
          </a:r>
          <a:endParaRPr lang="ru-RU" sz="1800" dirty="0"/>
        </a:p>
      </dgm:t>
    </dgm:pt>
    <dgm:pt modelId="{703248FE-852E-45C1-A7D2-8FCBABC08415}" type="parTrans" cxnId="{D81E37A3-9477-4B97-B51A-05EA26F98081}">
      <dgm:prSet/>
      <dgm:spPr/>
      <dgm:t>
        <a:bodyPr/>
        <a:lstStyle/>
        <a:p>
          <a:endParaRPr lang="ru-RU"/>
        </a:p>
      </dgm:t>
    </dgm:pt>
    <dgm:pt modelId="{6BFBBD4E-6016-4CAF-9A2F-9D86DB9E603D}" type="sibTrans" cxnId="{D81E37A3-9477-4B97-B51A-05EA26F98081}">
      <dgm:prSet/>
      <dgm:spPr/>
      <dgm:t>
        <a:bodyPr/>
        <a:lstStyle/>
        <a:p>
          <a:endParaRPr lang="ru-RU"/>
        </a:p>
      </dgm:t>
    </dgm:pt>
    <dgm:pt modelId="{BACEF1E7-153A-4BD5-A46B-CC06944B4F66}">
      <dgm:prSet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315 </a:t>
          </a:r>
          <a:r>
            <a:rPr lang="ru-RU" sz="1800" b="1" dirty="0" smtClean="0"/>
            <a:t>– 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</a:t>
          </a:r>
          <a:r>
            <a:rPr lang="ru-RU" sz="1400" b="1" dirty="0" err="1" smtClean="0"/>
            <a:t>Пермякова</a:t>
          </a:r>
          <a:r>
            <a:rPr lang="ru-RU" sz="1400" b="1" dirty="0" smtClean="0"/>
            <a:t> Е.В.)</a:t>
          </a:r>
          <a:endParaRPr lang="ru-RU" sz="1400" dirty="0"/>
        </a:p>
      </dgm:t>
    </dgm:pt>
    <dgm:pt modelId="{070F3690-01D9-4DF9-BBA8-79E21B1326A7}" type="parTrans" cxnId="{14DBA4F8-BDE2-4A9A-A032-A139DA413DC9}">
      <dgm:prSet/>
      <dgm:spPr/>
      <dgm:t>
        <a:bodyPr/>
        <a:lstStyle/>
        <a:p>
          <a:endParaRPr lang="ru-RU"/>
        </a:p>
      </dgm:t>
    </dgm:pt>
    <dgm:pt modelId="{5F639971-7264-40D4-B02A-3A62041E4A10}" type="sibTrans" cxnId="{14DBA4F8-BDE2-4A9A-A032-A139DA413DC9}">
      <dgm:prSet/>
      <dgm:spPr/>
      <dgm:t>
        <a:bodyPr/>
        <a:lstStyle/>
        <a:p>
          <a:endParaRPr lang="ru-RU"/>
        </a:p>
      </dgm:t>
    </dgm:pt>
    <dgm:pt modelId="{8D3B5DA9-6A03-45D8-BFC6-6A381AC7B6E1}" type="pres">
      <dgm:prSet presAssocID="{82FDFC2B-C8F6-4D9B-9B8B-0667BA9763BB}" presName="compositeShape" presStyleCnt="0">
        <dgm:presLayoutVars>
          <dgm:dir/>
          <dgm:resizeHandles/>
        </dgm:presLayoutVars>
      </dgm:prSet>
      <dgm:spPr/>
    </dgm:pt>
    <dgm:pt modelId="{1755F670-7294-41D7-A7BE-6A2B8DF58CC6}" type="pres">
      <dgm:prSet presAssocID="{82FDFC2B-C8F6-4D9B-9B8B-0667BA9763BB}" presName="pyramid" presStyleLbl="node1" presStyleIdx="0" presStyleCnt="1"/>
      <dgm:spPr>
        <a:solidFill>
          <a:srgbClr val="ED6F65"/>
        </a:solidFill>
      </dgm:spPr>
    </dgm:pt>
    <dgm:pt modelId="{069BD411-C8B0-474B-9C35-BED0E28AA524}" type="pres">
      <dgm:prSet presAssocID="{82FDFC2B-C8F6-4D9B-9B8B-0667BA9763BB}" presName="theList" presStyleCnt="0"/>
      <dgm:spPr/>
    </dgm:pt>
    <dgm:pt modelId="{46A97444-9C6F-4FDF-AEC4-A688C41EB783}" type="pres">
      <dgm:prSet presAssocID="{3DC9D8E9-6AE8-42ED-83D5-65A736702C46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42446D-E7BC-4476-92F8-0D54866F1980}" type="pres">
      <dgm:prSet presAssocID="{3DC9D8E9-6AE8-42ED-83D5-65A736702C46}" presName="aSpace" presStyleCnt="0"/>
      <dgm:spPr/>
    </dgm:pt>
    <dgm:pt modelId="{A3386035-2DDD-4EE3-A581-EDDB0D06D418}" type="pres">
      <dgm:prSet presAssocID="{BACEF1E7-153A-4BD5-A46B-CC06944B4F66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E9517-ADF1-47AA-9F4B-506B91B72AD4}" type="pres">
      <dgm:prSet presAssocID="{BACEF1E7-153A-4BD5-A46B-CC06944B4F66}" presName="aSpace" presStyleCnt="0"/>
      <dgm:spPr/>
    </dgm:pt>
    <dgm:pt modelId="{DD84EE5C-299D-446F-96A8-C7E52096A17C}" type="pres">
      <dgm:prSet presAssocID="{CF5C8647-E5BC-43B9-AB15-455A4E03E820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0CA10-2130-49B6-AF56-A34486C3F7D8}" type="pres">
      <dgm:prSet presAssocID="{CF5C8647-E5BC-43B9-AB15-455A4E03E820}" presName="aSpace" presStyleCnt="0"/>
      <dgm:spPr/>
    </dgm:pt>
    <dgm:pt modelId="{AD9522B8-0374-4EE7-950C-7943B21EB4CE}" type="pres">
      <dgm:prSet presAssocID="{E5CFCEBD-1217-4753-9C76-F3D6C1C10920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7B55C-FF02-4B66-985B-736E8988E30A}" type="pres">
      <dgm:prSet presAssocID="{E5CFCEBD-1217-4753-9C76-F3D6C1C10920}" presName="aSpace" presStyleCnt="0"/>
      <dgm:spPr/>
    </dgm:pt>
    <dgm:pt modelId="{95F1A166-0B55-4BE5-BD34-6CCE66FA47CC}" type="pres">
      <dgm:prSet presAssocID="{2D777D3D-7095-444B-91A8-A8618C68B96F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F0AE1-D5D0-49D0-B2F3-1D30235A361F}" type="pres">
      <dgm:prSet presAssocID="{2D777D3D-7095-444B-91A8-A8618C68B96F}" presName="aSpace" presStyleCnt="0"/>
      <dgm:spPr/>
    </dgm:pt>
  </dgm:ptLst>
  <dgm:cxnLst>
    <dgm:cxn modelId="{5255539C-A21B-406C-B8C9-C55EFB3B59AE}" type="presOf" srcId="{BACEF1E7-153A-4BD5-A46B-CC06944B4F66}" destId="{A3386035-2DDD-4EE3-A581-EDDB0D06D418}" srcOrd="0" destOrd="0" presId="urn:microsoft.com/office/officeart/2005/8/layout/pyramid2"/>
    <dgm:cxn modelId="{428ECAE4-8E60-4A6B-8102-B8AC57A84CD7}" type="presOf" srcId="{82FDFC2B-C8F6-4D9B-9B8B-0667BA9763BB}" destId="{8D3B5DA9-6A03-45D8-BFC6-6A381AC7B6E1}" srcOrd="0" destOrd="0" presId="urn:microsoft.com/office/officeart/2005/8/layout/pyramid2"/>
    <dgm:cxn modelId="{D115BB7B-3A12-4527-A653-5AC71D91209C}" srcId="{82FDFC2B-C8F6-4D9B-9B8B-0667BA9763BB}" destId="{2D777D3D-7095-444B-91A8-A8618C68B96F}" srcOrd="4" destOrd="0" parTransId="{22D5FB81-FF96-47F1-B0BF-79C63ECDA0D3}" sibTransId="{99E81D8E-7FED-4E24-B92C-0EC5B5AC9047}"/>
    <dgm:cxn modelId="{14DBA4F8-BDE2-4A9A-A032-A139DA413DC9}" srcId="{82FDFC2B-C8F6-4D9B-9B8B-0667BA9763BB}" destId="{BACEF1E7-153A-4BD5-A46B-CC06944B4F66}" srcOrd="1" destOrd="0" parTransId="{070F3690-01D9-4DF9-BBA8-79E21B1326A7}" sibTransId="{5F639971-7264-40D4-B02A-3A62041E4A10}"/>
    <dgm:cxn modelId="{5A7D632C-3ABE-4FE3-BDF2-76B48A5E49CF}" type="presOf" srcId="{CF5C8647-E5BC-43B9-AB15-455A4E03E820}" destId="{DD84EE5C-299D-446F-96A8-C7E52096A17C}" srcOrd="0" destOrd="0" presId="urn:microsoft.com/office/officeart/2005/8/layout/pyramid2"/>
    <dgm:cxn modelId="{E46AE12E-07B3-4767-92ED-43601C383266}" srcId="{82FDFC2B-C8F6-4D9B-9B8B-0667BA9763BB}" destId="{CF5C8647-E5BC-43B9-AB15-455A4E03E820}" srcOrd="2" destOrd="0" parTransId="{05962D2B-92DE-4164-AB7E-039B3747A7A2}" sibTransId="{0B8C1D84-8B4B-4379-8AC2-A20A55F1049D}"/>
    <dgm:cxn modelId="{4902B8B8-D6E4-4BC1-BFEE-6DAB1C38B2C6}" type="presOf" srcId="{E5CFCEBD-1217-4753-9C76-F3D6C1C10920}" destId="{AD9522B8-0374-4EE7-950C-7943B21EB4CE}" srcOrd="0" destOrd="0" presId="urn:microsoft.com/office/officeart/2005/8/layout/pyramid2"/>
    <dgm:cxn modelId="{9F0CCCF2-971D-48DD-AF8E-DB48F10F5012}" type="presOf" srcId="{2D777D3D-7095-444B-91A8-A8618C68B96F}" destId="{95F1A166-0B55-4BE5-BD34-6CCE66FA47CC}" srcOrd="0" destOrd="0" presId="urn:microsoft.com/office/officeart/2005/8/layout/pyramid2"/>
    <dgm:cxn modelId="{4898A614-2D0C-4306-AA94-EE6F8D1271BD}" srcId="{82FDFC2B-C8F6-4D9B-9B8B-0667BA9763BB}" destId="{3DC9D8E9-6AE8-42ED-83D5-65A736702C46}" srcOrd="0" destOrd="0" parTransId="{87D2B700-4711-417A-8AAF-197FEA890DB0}" sibTransId="{62F41ACE-70C8-4978-A598-84B5C4E936D7}"/>
    <dgm:cxn modelId="{D81E37A3-9477-4B97-B51A-05EA26F98081}" srcId="{82FDFC2B-C8F6-4D9B-9B8B-0667BA9763BB}" destId="{E5CFCEBD-1217-4753-9C76-F3D6C1C10920}" srcOrd="3" destOrd="0" parTransId="{703248FE-852E-45C1-A7D2-8FCBABC08415}" sibTransId="{6BFBBD4E-6016-4CAF-9A2F-9D86DB9E603D}"/>
    <dgm:cxn modelId="{FF122F8D-B5C0-430D-98E8-C0E355483A57}" type="presOf" srcId="{3DC9D8E9-6AE8-42ED-83D5-65A736702C46}" destId="{46A97444-9C6F-4FDF-AEC4-A688C41EB783}" srcOrd="0" destOrd="0" presId="urn:microsoft.com/office/officeart/2005/8/layout/pyramid2"/>
    <dgm:cxn modelId="{8405688D-FDDA-4B82-BF9A-C8EB092F7372}" type="presParOf" srcId="{8D3B5DA9-6A03-45D8-BFC6-6A381AC7B6E1}" destId="{1755F670-7294-41D7-A7BE-6A2B8DF58CC6}" srcOrd="0" destOrd="0" presId="urn:microsoft.com/office/officeart/2005/8/layout/pyramid2"/>
    <dgm:cxn modelId="{73D0DE63-B5C2-420C-8D4F-B8DB35343F3C}" type="presParOf" srcId="{8D3B5DA9-6A03-45D8-BFC6-6A381AC7B6E1}" destId="{069BD411-C8B0-474B-9C35-BED0E28AA524}" srcOrd="1" destOrd="0" presId="urn:microsoft.com/office/officeart/2005/8/layout/pyramid2"/>
    <dgm:cxn modelId="{F3EFD5C1-29A3-4A25-86BB-83BB99D4CD3B}" type="presParOf" srcId="{069BD411-C8B0-474B-9C35-BED0E28AA524}" destId="{46A97444-9C6F-4FDF-AEC4-A688C41EB783}" srcOrd="0" destOrd="0" presId="urn:microsoft.com/office/officeart/2005/8/layout/pyramid2"/>
    <dgm:cxn modelId="{3A4F7F1F-FF13-4792-A2F1-B3EAD19D6D98}" type="presParOf" srcId="{069BD411-C8B0-474B-9C35-BED0E28AA524}" destId="{5342446D-E7BC-4476-92F8-0D54866F1980}" srcOrd="1" destOrd="0" presId="urn:microsoft.com/office/officeart/2005/8/layout/pyramid2"/>
    <dgm:cxn modelId="{B1FD3EE3-E183-45A2-AE8A-2FF18A243CD6}" type="presParOf" srcId="{069BD411-C8B0-474B-9C35-BED0E28AA524}" destId="{A3386035-2DDD-4EE3-A581-EDDB0D06D418}" srcOrd="2" destOrd="0" presId="urn:microsoft.com/office/officeart/2005/8/layout/pyramid2"/>
    <dgm:cxn modelId="{E9135788-557A-407F-B815-41B08E630E2C}" type="presParOf" srcId="{069BD411-C8B0-474B-9C35-BED0E28AA524}" destId="{F8DE9517-ADF1-47AA-9F4B-506B91B72AD4}" srcOrd="3" destOrd="0" presId="urn:microsoft.com/office/officeart/2005/8/layout/pyramid2"/>
    <dgm:cxn modelId="{333778EE-141F-4A0C-B322-827793465983}" type="presParOf" srcId="{069BD411-C8B0-474B-9C35-BED0E28AA524}" destId="{DD84EE5C-299D-446F-96A8-C7E52096A17C}" srcOrd="4" destOrd="0" presId="urn:microsoft.com/office/officeart/2005/8/layout/pyramid2"/>
    <dgm:cxn modelId="{25A4D96B-3C9F-4893-B2CC-A2DB529328DF}" type="presParOf" srcId="{069BD411-C8B0-474B-9C35-BED0E28AA524}" destId="{8740CA10-2130-49B6-AF56-A34486C3F7D8}" srcOrd="5" destOrd="0" presId="urn:microsoft.com/office/officeart/2005/8/layout/pyramid2"/>
    <dgm:cxn modelId="{F243F2D1-F160-4B35-B74B-B1AA832EDB65}" type="presParOf" srcId="{069BD411-C8B0-474B-9C35-BED0E28AA524}" destId="{AD9522B8-0374-4EE7-950C-7943B21EB4CE}" srcOrd="6" destOrd="0" presId="urn:microsoft.com/office/officeart/2005/8/layout/pyramid2"/>
    <dgm:cxn modelId="{139CE09D-C3AB-48F2-970B-698AE65A9F76}" type="presParOf" srcId="{069BD411-C8B0-474B-9C35-BED0E28AA524}" destId="{D1D7B55C-FF02-4B66-985B-736E8988E30A}" srcOrd="7" destOrd="0" presId="urn:microsoft.com/office/officeart/2005/8/layout/pyramid2"/>
    <dgm:cxn modelId="{1FE00996-3EBD-49FE-A08E-AE4B27D5C41A}" type="presParOf" srcId="{069BD411-C8B0-474B-9C35-BED0E28AA524}" destId="{95F1A166-0B55-4BE5-BD34-6CCE66FA47CC}" srcOrd="8" destOrd="0" presId="urn:microsoft.com/office/officeart/2005/8/layout/pyramid2"/>
    <dgm:cxn modelId="{6A996C78-A4D4-4E9D-B024-E08A7DEBC3A3}" type="presParOf" srcId="{069BD411-C8B0-474B-9C35-BED0E28AA524}" destId="{E36F0AE1-D5D0-49D0-B2F3-1D30235A361F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4EC60C-AD21-4D22-8936-652CEE58D76C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BAEFC77D-4C77-4BE1-87BB-E71E37F92EA7}" type="pres">
      <dgm:prSet presAssocID="{534EC60C-AD21-4D22-8936-652CEE58D76C}" presName="Name0" presStyleCnt="0">
        <dgm:presLayoutVars>
          <dgm:dir/>
          <dgm:resizeHandles val="exact"/>
        </dgm:presLayoutVars>
      </dgm:prSet>
      <dgm:spPr/>
    </dgm:pt>
    <dgm:pt modelId="{2C59DBBF-9204-4BAC-9CEE-26DCC18D3904}" type="pres">
      <dgm:prSet presAssocID="{534EC60C-AD21-4D22-8936-652CEE58D76C}" presName="arrow" presStyleLbl="bgShp" presStyleIdx="0" presStyleCnt="1"/>
      <dgm:spPr>
        <a:solidFill>
          <a:srgbClr val="7FBFB9"/>
        </a:solidFill>
      </dgm:spPr>
    </dgm:pt>
    <dgm:pt modelId="{2253CF09-264A-4D0E-BA4D-456B1D5A5812}" type="pres">
      <dgm:prSet presAssocID="{534EC60C-AD21-4D22-8936-652CEE58D76C}" presName="points" presStyleCnt="0"/>
      <dgm:spPr/>
    </dgm:pt>
  </dgm:ptLst>
  <dgm:cxnLst>
    <dgm:cxn modelId="{3BDF1D4B-8F14-4A74-84DF-F9F60878814D}" type="presOf" srcId="{534EC60C-AD21-4D22-8936-652CEE58D76C}" destId="{BAEFC77D-4C77-4BE1-87BB-E71E37F92EA7}" srcOrd="0" destOrd="0" presId="urn:microsoft.com/office/officeart/2005/8/layout/hProcess11"/>
    <dgm:cxn modelId="{E3C3E1B5-2390-442A-BC3A-4D458C81D897}" type="presParOf" srcId="{BAEFC77D-4C77-4BE1-87BB-E71E37F92EA7}" destId="{2C59DBBF-9204-4BAC-9CEE-26DCC18D3904}" srcOrd="0" destOrd="0" presId="urn:microsoft.com/office/officeart/2005/8/layout/hProcess11"/>
    <dgm:cxn modelId="{AB943E92-E3B3-4B54-BAC1-74F9263B0946}" type="presParOf" srcId="{BAEFC77D-4C77-4BE1-87BB-E71E37F92EA7}" destId="{2253CF09-264A-4D0E-BA4D-456B1D5A5812}" srcOrd="1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BDD3AD-0BE1-4876-8843-D8CAA05624D9}" type="doc">
      <dgm:prSet loTypeId="urn:microsoft.com/office/officeart/2005/8/layout/list1" loCatId="list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C65F10F-20AE-4825-98C1-99E18E3B6A98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Трудоустроились - 591 чел.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E962D4-4042-4C15-B934-30072C15A779}" type="parTrans" cxnId="{FECE5E13-5F7B-4906-8AE4-023CBDB20352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A9CBBF2-5B35-42E2-B760-D1176A800132}" type="sibTrans" cxnId="{FECE5E13-5F7B-4906-8AE4-023CBDB20352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237BE4-FEDC-4DF5-AFCE-73DC26861E49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Призваны на военную службу - 67 чел.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4AB8EF-EEE7-40CA-B055-30A1AE163BCD}" type="parTrans" cxnId="{F0BFB545-3F73-4E28-9C07-5717E6DCC41A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D014F8-1E8D-4651-BFB3-CC6DB0D917DF}" type="sibTrans" cxnId="{F0BFB545-3F73-4E28-9C07-5717E6DCC41A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D3F0C0-C51B-4FAF-B4C7-FED7066F98A5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отпуске по уходу за ребенком – 10 чел.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9F13865-CAAF-452F-87A1-91B26B07E9AD}" type="parTrans" cxnId="{90D6BC6B-4B28-479F-A092-96C7557FA1BD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AF114E-BF34-47AA-B012-1648D7CBC694}" type="sibTrans" cxnId="{90D6BC6B-4B28-479F-A092-96C7557FA1BD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DE1F82-73AE-4287-A8CA-C99B1DA8C5D0}">
      <dgm:prSet/>
      <dgm:spPr>
        <a:solidFill>
          <a:schemeClr val="accent2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Продолжат обучение - 121 чел.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3C06F7-BE16-4EF9-9EA1-C2512A51DD92}" type="parTrans" cxnId="{90B66AE9-37A9-4CB8-8459-0008D4DC4297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F9A9DC-8C7F-424D-9530-C44B27AEA6CE}" type="sibTrans" cxnId="{90B66AE9-37A9-4CB8-8459-0008D4DC4297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FDB067-CEA2-4E00-A529-B2CEC820FD81}" type="pres">
      <dgm:prSet presAssocID="{64BDD3AD-0BE1-4876-8843-D8CAA05624D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8270A0-80A7-41D3-B0CA-A39FF0E89682}" type="pres">
      <dgm:prSet presAssocID="{6C65F10F-20AE-4825-98C1-99E18E3B6A98}" presName="parentLin" presStyleCnt="0"/>
      <dgm:spPr/>
    </dgm:pt>
    <dgm:pt modelId="{64934E00-7877-4068-8EE4-DED088FA576C}" type="pres">
      <dgm:prSet presAssocID="{6C65F10F-20AE-4825-98C1-99E18E3B6A9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1E84E60-645B-43D9-B266-F56B4CECB964}" type="pres">
      <dgm:prSet presAssocID="{6C65F10F-20AE-4825-98C1-99E18E3B6A9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144E74-3582-48CD-B63E-297BB0613941}" type="pres">
      <dgm:prSet presAssocID="{6C65F10F-20AE-4825-98C1-99E18E3B6A98}" presName="negativeSpace" presStyleCnt="0"/>
      <dgm:spPr/>
    </dgm:pt>
    <dgm:pt modelId="{A5059EAC-3455-4C0E-944C-D03996138B8F}" type="pres">
      <dgm:prSet presAssocID="{6C65F10F-20AE-4825-98C1-99E18E3B6A98}" presName="childText" presStyleLbl="conFgAcc1" presStyleIdx="0" presStyleCnt="4">
        <dgm:presLayoutVars>
          <dgm:bulletEnabled val="1"/>
        </dgm:presLayoutVars>
      </dgm:prSet>
      <dgm:spPr/>
    </dgm:pt>
    <dgm:pt modelId="{E6DD90FD-C61F-4CAE-98C6-2E6DFDF2AD16}" type="pres">
      <dgm:prSet presAssocID="{1A9CBBF2-5B35-42E2-B760-D1176A800132}" presName="spaceBetweenRectangles" presStyleCnt="0"/>
      <dgm:spPr/>
    </dgm:pt>
    <dgm:pt modelId="{DAC54FEA-0153-4797-9410-A6455567CC1D}" type="pres">
      <dgm:prSet presAssocID="{A4DE1F82-73AE-4287-A8CA-C99B1DA8C5D0}" presName="parentLin" presStyleCnt="0"/>
      <dgm:spPr/>
    </dgm:pt>
    <dgm:pt modelId="{8687FF47-F6C6-4553-B436-ED00117563A2}" type="pres">
      <dgm:prSet presAssocID="{A4DE1F82-73AE-4287-A8CA-C99B1DA8C5D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CD19315-EFBE-4A0A-8B67-103EA6E4EA04}" type="pres">
      <dgm:prSet presAssocID="{A4DE1F82-73AE-4287-A8CA-C99B1DA8C5D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B26AB9-32A6-401E-96B3-C072D8AFF6FC}" type="pres">
      <dgm:prSet presAssocID="{A4DE1F82-73AE-4287-A8CA-C99B1DA8C5D0}" presName="negativeSpace" presStyleCnt="0"/>
      <dgm:spPr/>
    </dgm:pt>
    <dgm:pt modelId="{79074A7A-6B34-4FA6-A2B8-A5ED977FFC59}" type="pres">
      <dgm:prSet presAssocID="{A4DE1F82-73AE-4287-A8CA-C99B1DA8C5D0}" presName="childText" presStyleLbl="conFgAcc1" presStyleIdx="1" presStyleCnt="4">
        <dgm:presLayoutVars>
          <dgm:bulletEnabled val="1"/>
        </dgm:presLayoutVars>
      </dgm:prSet>
      <dgm:spPr/>
    </dgm:pt>
    <dgm:pt modelId="{A4F37BC2-E699-4C55-9325-E0E13E5F633C}" type="pres">
      <dgm:prSet presAssocID="{E2F9A9DC-8C7F-424D-9530-C44B27AEA6CE}" presName="spaceBetweenRectangles" presStyleCnt="0"/>
      <dgm:spPr/>
    </dgm:pt>
    <dgm:pt modelId="{C027EBC4-4115-4DD5-8314-D0A603DC6C0C}" type="pres">
      <dgm:prSet presAssocID="{20237BE4-FEDC-4DF5-AFCE-73DC26861E49}" presName="parentLin" presStyleCnt="0"/>
      <dgm:spPr/>
    </dgm:pt>
    <dgm:pt modelId="{EA0ABE0C-3123-4608-BC94-1F1C0A965C82}" type="pres">
      <dgm:prSet presAssocID="{20237BE4-FEDC-4DF5-AFCE-73DC26861E49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AA08F551-EFC1-42C9-BBA2-88A75A835164}" type="pres">
      <dgm:prSet presAssocID="{20237BE4-FEDC-4DF5-AFCE-73DC26861E4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3A77D0-BF41-43DD-8629-160187702C3D}" type="pres">
      <dgm:prSet presAssocID="{20237BE4-FEDC-4DF5-AFCE-73DC26861E49}" presName="negativeSpace" presStyleCnt="0"/>
      <dgm:spPr/>
    </dgm:pt>
    <dgm:pt modelId="{74086FA4-8560-4999-A754-275250AB7990}" type="pres">
      <dgm:prSet presAssocID="{20237BE4-FEDC-4DF5-AFCE-73DC26861E49}" presName="childText" presStyleLbl="conFgAcc1" presStyleIdx="2" presStyleCnt="4">
        <dgm:presLayoutVars>
          <dgm:bulletEnabled val="1"/>
        </dgm:presLayoutVars>
      </dgm:prSet>
      <dgm:spPr/>
    </dgm:pt>
    <dgm:pt modelId="{FB69BE30-C9BC-4BB8-A7BB-E96DF226DB3B}" type="pres">
      <dgm:prSet presAssocID="{0CD014F8-1E8D-4651-BFB3-CC6DB0D917DF}" presName="spaceBetweenRectangles" presStyleCnt="0"/>
      <dgm:spPr/>
    </dgm:pt>
    <dgm:pt modelId="{E2B7AFEE-FE10-4748-ACFB-482A23823E0F}" type="pres">
      <dgm:prSet presAssocID="{98D3F0C0-C51B-4FAF-B4C7-FED7066F98A5}" presName="parentLin" presStyleCnt="0"/>
      <dgm:spPr/>
    </dgm:pt>
    <dgm:pt modelId="{CE1ED111-6BD1-4804-8D47-DF170E497A5F}" type="pres">
      <dgm:prSet presAssocID="{98D3F0C0-C51B-4FAF-B4C7-FED7066F98A5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D83AB3E1-0332-4596-BA1D-706056C26E2E}" type="pres">
      <dgm:prSet presAssocID="{98D3F0C0-C51B-4FAF-B4C7-FED7066F98A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DF8EA-CDF4-49B6-A428-4279CC13BF83}" type="pres">
      <dgm:prSet presAssocID="{98D3F0C0-C51B-4FAF-B4C7-FED7066F98A5}" presName="negativeSpace" presStyleCnt="0"/>
      <dgm:spPr/>
    </dgm:pt>
    <dgm:pt modelId="{EFB1273B-E8E2-4988-B8DF-9ABF0B78955B}" type="pres">
      <dgm:prSet presAssocID="{98D3F0C0-C51B-4FAF-B4C7-FED7066F98A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B696833-A810-4379-BCBC-F34D8B4BE9D2}" type="presOf" srcId="{98D3F0C0-C51B-4FAF-B4C7-FED7066F98A5}" destId="{D83AB3E1-0332-4596-BA1D-706056C26E2E}" srcOrd="1" destOrd="0" presId="urn:microsoft.com/office/officeart/2005/8/layout/list1"/>
    <dgm:cxn modelId="{A16C0A0E-A57D-45EF-80AE-3D58E46CEC90}" type="presOf" srcId="{6C65F10F-20AE-4825-98C1-99E18E3B6A98}" destId="{A1E84E60-645B-43D9-B266-F56B4CECB964}" srcOrd="1" destOrd="0" presId="urn:microsoft.com/office/officeart/2005/8/layout/list1"/>
    <dgm:cxn modelId="{2950F277-ECCE-436A-A897-5DB8204D60E3}" type="presOf" srcId="{64BDD3AD-0BE1-4876-8843-D8CAA05624D9}" destId="{ECFDB067-CEA2-4E00-A529-B2CEC820FD81}" srcOrd="0" destOrd="0" presId="urn:microsoft.com/office/officeart/2005/8/layout/list1"/>
    <dgm:cxn modelId="{234C448E-2632-4661-AAFB-248F7E041D3E}" type="presOf" srcId="{6C65F10F-20AE-4825-98C1-99E18E3B6A98}" destId="{64934E00-7877-4068-8EE4-DED088FA576C}" srcOrd="0" destOrd="0" presId="urn:microsoft.com/office/officeart/2005/8/layout/list1"/>
    <dgm:cxn modelId="{3330EB9D-E98A-49F9-9720-8D800FF8B4EA}" type="presOf" srcId="{98D3F0C0-C51B-4FAF-B4C7-FED7066F98A5}" destId="{CE1ED111-6BD1-4804-8D47-DF170E497A5F}" srcOrd="0" destOrd="0" presId="urn:microsoft.com/office/officeart/2005/8/layout/list1"/>
    <dgm:cxn modelId="{A32EE689-AD45-45CA-AEE1-94F109EC704A}" type="presOf" srcId="{A4DE1F82-73AE-4287-A8CA-C99B1DA8C5D0}" destId="{8687FF47-F6C6-4553-B436-ED00117563A2}" srcOrd="0" destOrd="0" presId="urn:microsoft.com/office/officeart/2005/8/layout/list1"/>
    <dgm:cxn modelId="{F0BFB545-3F73-4E28-9C07-5717E6DCC41A}" srcId="{64BDD3AD-0BE1-4876-8843-D8CAA05624D9}" destId="{20237BE4-FEDC-4DF5-AFCE-73DC26861E49}" srcOrd="2" destOrd="0" parTransId="{0E4AB8EF-EEE7-40CA-B055-30A1AE163BCD}" sibTransId="{0CD014F8-1E8D-4651-BFB3-CC6DB0D917DF}"/>
    <dgm:cxn modelId="{9C57B865-7FC4-4C60-B83C-D56F0C0F33CB}" type="presOf" srcId="{20237BE4-FEDC-4DF5-AFCE-73DC26861E49}" destId="{EA0ABE0C-3123-4608-BC94-1F1C0A965C82}" srcOrd="0" destOrd="0" presId="urn:microsoft.com/office/officeart/2005/8/layout/list1"/>
    <dgm:cxn modelId="{90D6BC6B-4B28-479F-A092-96C7557FA1BD}" srcId="{64BDD3AD-0BE1-4876-8843-D8CAA05624D9}" destId="{98D3F0C0-C51B-4FAF-B4C7-FED7066F98A5}" srcOrd="3" destOrd="0" parTransId="{09F13865-CAAF-452F-87A1-91B26B07E9AD}" sibTransId="{80AF114E-BF34-47AA-B012-1648D7CBC694}"/>
    <dgm:cxn modelId="{90B66AE9-37A9-4CB8-8459-0008D4DC4297}" srcId="{64BDD3AD-0BE1-4876-8843-D8CAA05624D9}" destId="{A4DE1F82-73AE-4287-A8CA-C99B1DA8C5D0}" srcOrd="1" destOrd="0" parTransId="{D73C06F7-BE16-4EF9-9EA1-C2512A51DD92}" sibTransId="{E2F9A9DC-8C7F-424D-9530-C44B27AEA6CE}"/>
    <dgm:cxn modelId="{225F1073-5DCC-482C-B81E-171E7F5858E8}" type="presOf" srcId="{A4DE1F82-73AE-4287-A8CA-C99B1DA8C5D0}" destId="{DCD19315-EFBE-4A0A-8B67-103EA6E4EA04}" srcOrd="1" destOrd="0" presId="urn:microsoft.com/office/officeart/2005/8/layout/list1"/>
    <dgm:cxn modelId="{88236E66-FD28-48BB-8BEC-9825FFA6B498}" type="presOf" srcId="{20237BE4-FEDC-4DF5-AFCE-73DC26861E49}" destId="{AA08F551-EFC1-42C9-BBA2-88A75A835164}" srcOrd="1" destOrd="0" presId="urn:microsoft.com/office/officeart/2005/8/layout/list1"/>
    <dgm:cxn modelId="{FECE5E13-5F7B-4906-8AE4-023CBDB20352}" srcId="{64BDD3AD-0BE1-4876-8843-D8CAA05624D9}" destId="{6C65F10F-20AE-4825-98C1-99E18E3B6A98}" srcOrd="0" destOrd="0" parTransId="{04E962D4-4042-4C15-B934-30072C15A779}" sibTransId="{1A9CBBF2-5B35-42E2-B760-D1176A800132}"/>
    <dgm:cxn modelId="{76B5115A-0170-4D5B-91D0-E10BA7B6F278}" type="presParOf" srcId="{ECFDB067-CEA2-4E00-A529-B2CEC820FD81}" destId="{708270A0-80A7-41D3-B0CA-A39FF0E89682}" srcOrd="0" destOrd="0" presId="urn:microsoft.com/office/officeart/2005/8/layout/list1"/>
    <dgm:cxn modelId="{B58269B7-6E21-4FBB-9193-932B17995A6F}" type="presParOf" srcId="{708270A0-80A7-41D3-B0CA-A39FF0E89682}" destId="{64934E00-7877-4068-8EE4-DED088FA576C}" srcOrd="0" destOrd="0" presId="urn:microsoft.com/office/officeart/2005/8/layout/list1"/>
    <dgm:cxn modelId="{555FCDD6-8E7D-4898-A799-74BDEE8A3C7C}" type="presParOf" srcId="{708270A0-80A7-41D3-B0CA-A39FF0E89682}" destId="{A1E84E60-645B-43D9-B266-F56B4CECB964}" srcOrd="1" destOrd="0" presId="urn:microsoft.com/office/officeart/2005/8/layout/list1"/>
    <dgm:cxn modelId="{A38EBBC1-FE9D-4D1C-A37B-8C9F20C77A40}" type="presParOf" srcId="{ECFDB067-CEA2-4E00-A529-B2CEC820FD81}" destId="{1C144E74-3582-48CD-B63E-297BB0613941}" srcOrd="1" destOrd="0" presId="urn:microsoft.com/office/officeart/2005/8/layout/list1"/>
    <dgm:cxn modelId="{08B1D6BD-0B48-4D18-B941-8C42385C9DAF}" type="presParOf" srcId="{ECFDB067-CEA2-4E00-A529-B2CEC820FD81}" destId="{A5059EAC-3455-4C0E-944C-D03996138B8F}" srcOrd="2" destOrd="0" presId="urn:microsoft.com/office/officeart/2005/8/layout/list1"/>
    <dgm:cxn modelId="{F99F673F-F874-49DC-A347-4A629D26C053}" type="presParOf" srcId="{ECFDB067-CEA2-4E00-A529-B2CEC820FD81}" destId="{E6DD90FD-C61F-4CAE-98C6-2E6DFDF2AD16}" srcOrd="3" destOrd="0" presId="urn:microsoft.com/office/officeart/2005/8/layout/list1"/>
    <dgm:cxn modelId="{5B7E2E3D-7B00-4217-A1AD-BB1BFC746399}" type="presParOf" srcId="{ECFDB067-CEA2-4E00-A529-B2CEC820FD81}" destId="{DAC54FEA-0153-4797-9410-A6455567CC1D}" srcOrd="4" destOrd="0" presId="urn:microsoft.com/office/officeart/2005/8/layout/list1"/>
    <dgm:cxn modelId="{0DC611C0-641C-4B47-93DC-497513529BC4}" type="presParOf" srcId="{DAC54FEA-0153-4797-9410-A6455567CC1D}" destId="{8687FF47-F6C6-4553-B436-ED00117563A2}" srcOrd="0" destOrd="0" presId="urn:microsoft.com/office/officeart/2005/8/layout/list1"/>
    <dgm:cxn modelId="{60733B58-AA04-4DF7-B90F-F672390783C0}" type="presParOf" srcId="{DAC54FEA-0153-4797-9410-A6455567CC1D}" destId="{DCD19315-EFBE-4A0A-8B67-103EA6E4EA04}" srcOrd="1" destOrd="0" presId="urn:microsoft.com/office/officeart/2005/8/layout/list1"/>
    <dgm:cxn modelId="{4CB40E7F-2B7C-47AB-B094-3695E51500B2}" type="presParOf" srcId="{ECFDB067-CEA2-4E00-A529-B2CEC820FD81}" destId="{5AB26AB9-32A6-401E-96B3-C072D8AFF6FC}" srcOrd="5" destOrd="0" presId="urn:microsoft.com/office/officeart/2005/8/layout/list1"/>
    <dgm:cxn modelId="{5E2AE7E0-385A-4C55-8D48-7EC53531D37C}" type="presParOf" srcId="{ECFDB067-CEA2-4E00-A529-B2CEC820FD81}" destId="{79074A7A-6B34-4FA6-A2B8-A5ED977FFC59}" srcOrd="6" destOrd="0" presId="urn:microsoft.com/office/officeart/2005/8/layout/list1"/>
    <dgm:cxn modelId="{9DDDAFF6-0CAC-4946-8759-A4AD8E7294D6}" type="presParOf" srcId="{ECFDB067-CEA2-4E00-A529-B2CEC820FD81}" destId="{A4F37BC2-E699-4C55-9325-E0E13E5F633C}" srcOrd="7" destOrd="0" presId="urn:microsoft.com/office/officeart/2005/8/layout/list1"/>
    <dgm:cxn modelId="{8F320EF5-B572-4001-ABEC-FA7A7D858353}" type="presParOf" srcId="{ECFDB067-CEA2-4E00-A529-B2CEC820FD81}" destId="{C027EBC4-4115-4DD5-8314-D0A603DC6C0C}" srcOrd="8" destOrd="0" presId="urn:microsoft.com/office/officeart/2005/8/layout/list1"/>
    <dgm:cxn modelId="{D3401FE0-71D7-4A02-A21C-A6000B7F7BD6}" type="presParOf" srcId="{C027EBC4-4115-4DD5-8314-D0A603DC6C0C}" destId="{EA0ABE0C-3123-4608-BC94-1F1C0A965C82}" srcOrd="0" destOrd="0" presId="urn:microsoft.com/office/officeart/2005/8/layout/list1"/>
    <dgm:cxn modelId="{02E3CC2D-A578-4324-9AA5-9858B536234C}" type="presParOf" srcId="{C027EBC4-4115-4DD5-8314-D0A603DC6C0C}" destId="{AA08F551-EFC1-42C9-BBA2-88A75A835164}" srcOrd="1" destOrd="0" presId="urn:microsoft.com/office/officeart/2005/8/layout/list1"/>
    <dgm:cxn modelId="{8EFDE46A-EC8B-4E40-980E-407863302840}" type="presParOf" srcId="{ECFDB067-CEA2-4E00-A529-B2CEC820FD81}" destId="{D93A77D0-BF41-43DD-8629-160187702C3D}" srcOrd="9" destOrd="0" presId="urn:microsoft.com/office/officeart/2005/8/layout/list1"/>
    <dgm:cxn modelId="{1BFEC150-93FA-41EF-8C99-D4F21461A27F}" type="presParOf" srcId="{ECFDB067-CEA2-4E00-A529-B2CEC820FD81}" destId="{74086FA4-8560-4999-A754-275250AB7990}" srcOrd="10" destOrd="0" presId="urn:microsoft.com/office/officeart/2005/8/layout/list1"/>
    <dgm:cxn modelId="{F6133DA7-D129-454F-94FB-625A8861C4ED}" type="presParOf" srcId="{ECFDB067-CEA2-4E00-A529-B2CEC820FD81}" destId="{FB69BE30-C9BC-4BB8-A7BB-E96DF226DB3B}" srcOrd="11" destOrd="0" presId="urn:microsoft.com/office/officeart/2005/8/layout/list1"/>
    <dgm:cxn modelId="{7F648B16-9639-42E4-BEA2-271C018D1881}" type="presParOf" srcId="{ECFDB067-CEA2-4E00-A529-B2CEC820FD81}" destId="{E2B7AFEE-FE10-4748-ACFB-482A23823E0F}" srcOrd="12" destOrd="0" presId="urn:microsoft.com/office/officeart/2005/8/layout/list1"/>
    <dgm:cxn modelId="{97E252A8-6528-4678-96AE-B81361079D8D}" type="presParOf" srcId="{E2B7AFEE-FE10-4748-ACFB-482A23823E0F}" destId="{CE1ED111-6BD1-4804-8D47-DF170E497A5F}" srcOrd="0" destOrd="0" presId="urn:microsoft.com/office/officeart/2005/8/layout/list1"/>
    <dgm:cxn modelId="{38318EF1-6018-4728-82E8-AD8D17E60D86}" type="presParOf" srcId="{E2B7AFEE-FE10-4748-ACFB-482A23823E0F}" destId="{D83AB3E1-0332-4596-BA1D-706056C26E2E}" srcOrd="1" destOrd="0" presId="urn:microsoft.com/office/officeart/2005/8/layout/list1"/>
    <dgm:cxn modelId="{1D9395BA-4695-4D87-B23E-F77A4A43404A}" type="presParOf" srcId="{ECFDB067-CEA2-4E00-A529-B2CEC820FD81}" destId="{FD7DF8EA-CDF4-49B6-A428-4279CC13BF83}" srcOrd="13" destOrd="0" presId="urn:microsoft.com/office/officeart/2005/8/layout/list1"/>
    <dgm:cxn modelId="{6D2DE76E-928A-4C81-8E39-814A6CF81C60}" type="presParOf" srcId="{ECFDB067-CEA2-4E00-A529-B2CEC820FD81}" destId="{EFB1273B-E8E2-4988-B8DF-9ABF0B78955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4D68AF8-AB1A-4ADF-8E76-C192B20DBB39}" type="doc">
      <dgm:prSet loTypeId="urn:microsoft.com/office/officeart/2005/8/layout/pyramid1" loCatId="pyramid" qsTypeId="urn:microsoft.com/office/officeart/2005/8/quickstyle/3d4" qsCatId="3D" csTypeId="urn:microsoft.com/office/officeart/2005/8/colors/accent3_3" csCatId="accent3" phldr="1"/>
      <dgm:spPr/>
    </dgm:pt>
    <dgm:pt modelId="{4DF3E325-40CA-43B9-B579-6BD0B779361B}">
      <dgm:prSet phldrT="[Текст]" custT="1"/>
      <dgm:spPr/>
      <dgm:t>
        <a:bodyPr/>
        <a:lstStyle/>
        <a:p>
          <a:endParaRPr lang="ru-RU" sz="1800" b="1" dirty="0"/>
        </a:p>
        <a:p>
          <a:r>
            <a:rPr lang="ru-RU" sz="1800" b="1" dirty="0"/>
            <a:t>126 гр.</a:t>
          </a:r>
        </a:p>
        <a:p>
          <a:r>
            <a:rPr lang="ru-RU" sz="1800" b="1" dirty="0"/>
            <a:t>92,1 %</a:t>
          </a:r>
        </a:p>
        <a:p>
          <a:r>
            <a:rPr lang="ru-RU" sz="1800" b="1" dirty="0" err="1" smtClean="0"/>
            <a:t>Радзевич</a:t>
          </a:r>
          <a:r>
            <a:rPr lang="ru-RU" sz="1800" b="1" dirty="0" smtClean="0"/>
            <a:t> </a:t>
          </a:r>
          <a:r>
            <a:rPr lang="ru-RU" sz="1800" b="1" dirty="0"/>
            <a:t>И. Д.</a:t>
          </a:r>
        </a:p>
      </dgm:t>
    </dgm:pt>
    <dgm:pt modelId="{04D30B14-840F-4805-986F-B69EAA65A429}" type="parTrans" cxnId="{FD743FA3-6161-4FA0-8803-9C9DC5C87C11}">
      <dgm:prSet/>
      <dgm:spPr/>
      <dgm:t>
        <a:bodyPr/>
        <a:lstStyle/>
        <a:p>
          <a:endParaRPr lang="ru-RU" sz="1800"/>
        </a:p>
      </dgm:t>
    </dgm:pt>
    <dgm:pt modelId="{F63019EA-CE25-4ECB-B02A-72427ED80598}" type="sibTrans" cxnId="{FD743FA3-6161-4FA0-8803-9C9DC5C87C11}">
      <dgm:prSet/>
      <dgm:spPr/>
      <dgm:t>
        <a:bodyPr/>
        <a:lstStyle/>
        <a:p>
          <a:endParaRPr lang="ru-RU" sz="1800"/>
        </a:p>
      </dgm:t>
    </dgm:pt>
    <dgm:pt modelId="{8CB6AE41-6E8F-4CED-936E-0BBA440D66B4}">
      <dgm:prSet phldrT="[Текст]" custT="1"/>
      <dgm:spPr/>
      <dgm:t>
        <a:bodyPr/>
        <a:lstStyle/>
        <a:p>
          <a:r>
            <a:rPr lang="ru-RU" sz="1800" b="1" dirty="0"/>
            <a:t>247 гр. - 92,0 %</a:t>
          </a:r>
        </a:p>
        <a:p>
          <a:r>
            <a:rPr lang="ru-RU" sz="1800" b="1" dirty="0" smtClean="0"/>
            <a:t>Лаврентьев </a:t>
          </a:r>
          <a:r>
            <a:rPr lang="ru-RU" sz="1800" b="1" dirty="0"/>
            <a:t>В. В.</a:t>
          </a:r>
        </a:p>
      </dgm:t>
    </dgm:pt>
    <dgm:pt modelId="{1EAAC0C7-DA00-4670-AC5A-35A5E87E9A53}" type="parTrans" cxnId="{7C1E5AE0-93A9-4351-A2FC-AF4E5BF5BEC0}">
      <dgm:prSet/>
      <dgm:spPr/>
      <dgm:t>
        <a:bodyPr/>
        <a:lstStyle/>
        <a:p>
          <a:endParaRPr lang="ru-RU" sz="1800"/>
        </a:p>
      </dgm:t>
    </dgm:pt>
    <dgm:pt modelId="{6FD67D0A-E2C5-44B0-9048-FC2DAE80B8F6}" type="sibTrans" cxnId="{7C1E5AE0-93A9-4351-A2FC-AF4E5BF5BEC0}">
      <dgm:prSet/>
      <dgm:spPr/>
      <dgm:t>
        <a:bodyPr/>
        <a:lstStyle/>
        <a:p>
          <a:endParaRPr lang="ru-RU" sz="1800"/>
        </a:p>
      </dgm:t>
    </dgm:pt>
    <dgm:pt modelId="{70498AA3-00CB-4955-848B-8379427A45EA}">
      <dgm:prSet phldrT="[Текст]" custT="1"/>
      <dgm:spPr/>
      <dgm:t>
        <a:bodyPr/>
        <a:lstStyle/>
        <a:p>
          <a:r>
            <a:rPr lang="ru-RU" sz="1800" b="1" dirty="0"/>
            <a:t>186 гр. - 91,0 %</a:t>
          </a:r>
        </a:p>
        <a:p>
          <a:r>
            <a:rPr lang="ru-RU" sz="1800" b="1" dirty="0" smtClean="0"/>
            <a:t>Булакова </a:t>
          </a:r>
          <a:r>
            <a:rPr lang="ru-RU" sz="1800" b="1" dirty="0"/>
            <a:t>А. С.</a:t>
          </a:r>
          <a:br>
            <a:rPr lang="ru-RU" sz="1800" b="1" dirty="0"/>
          </a:br>
          <a:r>
            <a:rPr lang="ru-RU" sz="1800" b="1" dirty="0"/>
            <a:t>115 гр. - 91,0 %</a:t>
          </a:r>
        </a:p>
        <a:p>
          <a:r>
            <a:rPr lang="ru-RU" sz="1800" b="1" dirty="0" smtClean="0"/>
            <a:t>Сидорова </a:t>
          </a:r>
          <a:r>
            <a:rPr lang="ru-RU" sz="1800" b="1" dirty="0"/>
            <a:t>Ю. Ю</a:t>
          </a:r>
        </a:p>
      </dgm:t>
    </dgm:pt>
    <dgm:pt modelId="{5DCD4EEF-412E-4D1E-8580-54594DE5F8B8}" type="parTrans" cxnId="{D8BA6C5E-A741-4E76-9606-B7EBE33F6939}">
      <dgm:prSet/>
      <dgm:spPr/>
      <dgm:t>
        <a:bodyPr/>
        <a:lstStyle/>
        <a:p>
          <a:endParaRPr lang="ru-RU" sz="1800"/>
        </a:p>
      </dgm:t>
    </dgm:pt>
    <dgm:pt modelId="{BB7EB45F-A46B-4E74-9DC9-4A7D89957CCF}" type="sibTrans" cxnId="{D8BA6C5E-A741-4E76-9606-B7EBE33F6939}">
      <dgm:prSet/>
      <dgm:spPr/>
      <dgm:t>
        <a:bodyPr/>
        <a:lstStyle/>
        <a:p>
          <a:endParaRPr lang="ru-RU" sz="1800"/>
        </a:p>
      </dgm:t>
    </dgm:pt>
    <dgm:pt modelId="{7D0847D7-3D65-4793-A7E8-C4110D18E5D8}">
      <dgm:prSet phldrT="[Текст]" custT="1"/>
      <dgm:spPr/>
      <dgm:t>
        <a:bodyPr/>
        <a:lstStyle/>
        <a:p>
          <a:r>
            <a:rPr lang="ru-RU" sz="1800" b="1" dirty="0"/>
            <a:t>127 гр. - 89,8 %</a:t>
          </a:r>
        </a:p>
        <a:p>
          <a:r>
            <a:rPr lang="ru-RU" sz="1800" b="1" dirty="0" err="1" smtClean="0"/>
            <a:t>Стекольщикова</a:t>
          </a:r>
          <a:r>
            <a:rPr lang="ru-RU" sz="1800" b="1" dirty="0" smtClean="0"/>
            <a:t> </a:t>
          </a:r>
          <a:r>
            <a:rPr lang="ru-RU" sz="1800" b="1" dirty="0"/>
            <a:t>С. В.</a:t>
          </a:r>
        </a:p>
      </dgm:t>
    </dgm:pt>
    <dgm:pt modelId="{EE98A594-42D8-4647-BE34-6CF195AFD7DA}" type="parTrans" cxnId="{83126F3E-70C4-4534-ABBA-F41CCC918A6A}">
      <dgm:prSet/>
      <dgm:spPr/>
      <dgm:t>
        <a:bodyPr/>
        <a:lstStyle/>
        <a:p>
          <a:endParaRPr lang="ru-RU" sz="1800"/>
        </a:p>
      </dgm:t>
    </dgm:pt>
    <dgm:pt modelId="{AD9F99D0-644D-4974-B14B-836D9CA5C436}" type="sibTrans" cxnId="{83126F3E-70C4-4534-ABBA-F41CCC918A6A}">
      <dgm:prSet/>
      <dgm:spPr/>
      <dgm:t>
        <a:bodyPr/>
        <a:lstStyle/>
        <a:p>
          <a:endParaRPr lang="ru-RU" sz="1800"/>
        </a:p>
      </dgm:t>
    </dgm:pt>
    <dgm:pt modelId="{21BBFF1B-CE92-4FDB-BD0B-33D86D5BADE8}" type="pres">
      <dgm:prSet presAssocID="{A4D68AF8-AB1A-4ADF-8E76-C192B20DBB39}" presName="Name0" presStyleCnt="0">
        <dgm:presLayoutVars>
          <dgm:dir/>
          <dgm:animLvl val="lvl"/>
          <dgm:resizeHandles val="exact"/>
        </dgm:presLayoutVars>
      </dgm:prSet>
      <dgm:spPr/>
    </dgm:pt>
    <dgm:pt modelId="{173EFE51-369B-42FA-8BE3-04A5424020E9}" type="pres">
      <dgm:prSet presAssocID="{4DF3E325-40CA-43B9-B579-6BD0B779361B}" presName="Name8" presStyleCnt="0"/>
      <dgm:spPr/>
    </dgm:pt>
    <dgm:pt modelId="{6D3F6725-D889-42E3-8E0B-AA32439F0037}" type="pres">
      <dgm:prSet presAssocID="{4DF3E325-40CA-43B9-B579-6BD0B779361B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9309F7-D936-4A4A-B235-F3176357C3D5}" type="pres">
      <dgm:prSet presAssocID="{4DF3E325-40CA-43B9-B579-6BD0B779361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C1F185-A745-47CA-9388-635EFDB43007}" type="pres">
      <dgm:prSet presAssocID="{8CB6AE41-6E8F-4CED-936E-0BBA440D66B4}" presName="Name8" presStyleCnt="0"/>
      <dgm:spPr/>
    </dgm:pt>
    <dgm:pt modelId="{8B40D385-5EAC-4EB5-A03B-827E6D772535}" type="pres">
      <dgm:prSet presAssocID="{8CB6AE41-6E8F-4CED-936E-0BBA440D66B4}" presName="level" presStyleLbl="node1" presStyleIdx="1" presStyleCnt="4" custScaleY="527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F4D8FE-1079-4DD0-989E-096290A0D928}" type="pres">
      <dgm:prSet presAssocID="{8CB6AE41-6E8F-4CED-936E-0BBA440D66B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8F15C7-FE12-411A-BC96-F81FEE216BD8}" type="pres">
      <dgm:prSet presAssocID="{70498AA3-00CB-4955-848B-8379427A45EA}" presName="Name8" presStyleCnt="0"/>
      <dgm:spPr/>
    </dgm:pt>
    <dgm:pt modelId="{6C4CE110-2630-4FDE-B4F2-E99DB6FBB44E}" type="pres">
      <dgm:prSet presAssocID="{70498AA3-00CB-4955-848B-8379427A45EA}" presName="level" presStyleLbl="node1" presStyleIdx="2" presStyleCnt="4" custScaleY="7389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D0A5D-0916-497B-ACCF-15DC73120161}" type="pres">
      <dgm:prSet presAssocID="{70498AA3-00CB-4955-848B-8379427A45E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75FAFB-7D18-476E-A415-A11BDA028EA0}" type="pres">
      <dgm:prSet presAssocID="{7D0847D7-3D65-4793-A7E8-C4110D18E5D8}" presName="Name8" presStyleCnt="0"/>
      <dgm:spPr/>
    </dgm:pt>
    <dgm:pt modelId="{3A267DA0-5ECA-4589-91D7-F3C3010A7359}" type="pres">
      <dgm:prSet presAssocID="{7D0847D7-3D65-4793-A7E8-C4110D18E5D8}" presName="level" presStyleLbl="node1" presStyleIdx="3" presStyleCnt="4" custScaleY="38404" custLinFactNeighborX="-136" custLinFactNeighborY="5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900C81-9140-487E-AB4E-EA8A9BAA3CEF}" type="pres">
      <dgm:prSet presAssocID="{7D0847D7-3D65-4793-A7E8-C4110D18E5D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743FA3-6161-4FA0-8803-9C9DC5C87C11}" srcId="{A4D68AF8-AB1A-4ADF-8E76-C192B20DBB39}" destId="{4DF3E325-40CA-43B9-B579-6BD0B779361B}" srcOrd="0" destOrd="0" parTransId="{04D30B14-840F-4805-986F-B69EAA65A429}" sibTransId="{F63019EA-CE25-4ECB-B02A-72427ED80598}"/>
    <dgm:cxn modelId="{26B1E68A-50BB-4618-A810-68FD1CF34529}" type="presOf" srcId="{70498AA3-00CB-4955-848B-8379427A45EA}" destId="{21FD0A5D-0916-497B-ACCF-15DC73120161}" srcOrd="1" destOrd="0" presId="urn:microsoft.com/office/officeart/2005/8/layout/pyramid1"/>
    <dgm:cxn modelId="{2BE5500D-BEBD-47B3-8963-E99696DAB6D2}" type="presOf" srcId="{7D0847D7-3D65-4793-A7E8-C4110D18E5D8}" destId="{3A267DA0-5ECA-4589-91D7-F3C3010A7359}" srcOrd="0" destOrd="0" presId="urn:microsoft.com/office/officeart/2005/8/layout/pyramid1"/>
    <dgm:cxn modelId="{379A704C-501A-40A5-9E71-DB0AA74F305C}" type="presOf" srcId="{4DF3E325-40CA-43B9-B579-6BD0B779361B}" destId="{6D3F6725-D889-42E3-8E0B-AA32439F0037}" srcOrd="0" destOrd="0" presId="urn:microsoft.com/office/officeart/2005/8/layout/pyramid1"/>
    <dgm:cxn modelId="{DDE75955-637D-4F8C-AE83-54541BEBABD9}" type="presOf" srcId="{7D0847D7-3D65-4793-A7E8-C4110D18E5D8}" destId="{FF900C81-9140-487E-AB4E-EA8A9BAA3CEF}" srcOrd="1" destOrd="0" presId="urn:microsoft.com/office/officeart/2005/8/layout/pyramid1"/>
    <dgm:cxn modelId="{D8BA6C5E-A741-4E76-9606-B7EBE33F6939}" srcId="{A4D68AF8-AB1A-4ADF-8E76-C192B20DBB39}" destId="{70498AA3-00CB-4955-848B-8379427A45EA}" srcOrd="2" destOrd="0" parTransId="{5DCD4EEF-412E-4D1E-8580-54594DE5F8B8}" sibTransId="{BB7EB45F-A46B-4E74-9DC9-4A7D89957CCF}"/>
    <dgm:cxn modelId="{83126F3E-70C4-4534-ABBA-F41CCC918A6A}" srcId="{A4D68AF8-AB1A-4ADF-8E76-C192B20DBB39}" destId="{7D0847D7-3D65-4793-A7E8-C4110D18E5D8}" srcOrd="3" destOrd="0" parTransId="{EE98A594-42D8-4647-BE34-6CF195AFD7DA}" sibTransId="{AD9F99D0-644D-4974-B14B-836D9CA5C436}"/>
    <dgm:cxn modelId="{8D96FE20-E911-48B3-A3EA-41E3351D2E29}" type="presOf" srcId="{70498AA3-00CB-4955-848B-8379427A45EA}" destId="{6C4CE110-2630-4FDE-B4F2-E99DB6FBB44E}" srcOrd="0" destOrd="0" presId="urn:microsoft.com/office/officeart/2005/8/layout/pyramid1"/>
    <dgm:cxn modelId="{DB0FA93C-165E-4A15-879B-B6F1FF3944FD}" type="presOf" srcId="{4DF3E325-40CA-43B9-B579-6BD0B779361B}" destId="{C49309F7-D936-4A4A-B235-F3176357C3D5}" srcOrd="1" destOrd="0" presId="urn:microsoft.com/office/officeart/2005/8/layout/pyramid1"/>
    <dgm:cxn modelId="{0E905588-60DE-4DB8-9FE6-FEE0D515EDE6}" type="presOf" srcId="{8CB6AE41-6E8F-4CED-936E-0BBA440D66B4}" destId="{00F4D8FE-1079-4DD0-989E-096290A0D928}" srcOrd="1" destOrd="0" presId="urn:microsoft.com/office/officeart/2005/8/layout/pyramid1"/>
    <dgm:cxn modelId="{70CFE2D2-462C-4DCE-A260-112EAC4ED8D9}" type="presOf" srcId="{8CB6AE41-6E8F-4CED-936E-0BBA440D66B4}" destId="{8B40D385-5EAC-4EB5-A03B-827E6D772535}" srcOrd="0" destOrd="0" presId="urn:microsoft.com/office/officeart/2005/8/layout/pyramid1"/>
    <dgm:cxn modelId="{116DAD09-04B0-49D9-A1C1-3E45509A35C1}" type="presOf" srcId="{A4D68AF8-AB1A-4ADF-8E76-C192B20DBB39}" destId="{21BBFF1B-CE92-4FDB-BD0B-33D86D5BADE8}" srcOrd="0" destOrd="0" presId="urn:microsoft.com/office/officeart/2005/8/layout/pyramid1"/>
    <dgm:cxn modelId="{7C1E5AE0-93A9-4351-A2FC-AF4E5BF5BEC0}" srcId="{A4D68AF8-AB1A-4ADF-8E76-C192B20DBB39}" destId="{8CB6AE41-6E8F-4CED-936E-0BBA440D66B4}" srcOrd="1" destOrd="0" parTransId="{1EAAC0C7-DA00-4670-AC5A-35A5E87E9A53}" sibTransId="{6FD67D0A-E2C5-44B0-9048-FC2DAE80B8F6}"/>
    <dgm:cxn modelId="{3AB25090-9703-4F0A-BB2A-DE1617B720AB}" type="presParOf" srcId="{21BBFF1B-CE92-4FDB-BD0B-33D86D5BADE8}" destId="{173EFE51-369B-42FA-8BE3-04A5424020E9}" srcOrd="0" destOrd="0" presId="urn:microsoft.com/office/officeart/2005/8/layout/pyramid1"/>
    <dgm:cxn modelId="{376CFC91-47D1-477D-8135-A88071D76B3C}" type="presParOf" srcId="{173EFE51-369B-42FA-8BE3-04A5424020E9}" destId="{6D3F6725-D889-42E3-8E0B-AA32439F0037}" srcOrd="0" destOrd="0" presId="urn:microsoft.com/office/officeart/2005/8/layout/pyramid1"/>
    <dgm:cxn modelId="{5E6162CF-5C6C-465D-A6A3-A66E942C0F4D}" type="presParOf" srcId="{173EFE51-369B-42FA-8BE3-04A5424020E9}" destId="{C49309F7-D936-4A4A-B235-F3176357C3D5}" srcOrd="1" destOrd="0" presId="urn:microsoft.com/office/officeart/2005/8/layout/pyramid1"/>
    <dgm:cxn modelId="{A476EFEB-4BF1-4A97-AC05-39551D93E363}" type="presParOf" srcId="{21BBFF1B-CE92-4FDB-BD0B-33D86D5BADE8}" destId="{70C1F185-A745-47CA-9388-635EFDB43007}" srcOrd="1" destOrd="0" presId="urn:microsoft.com/office/officeart/2005/8/layout/pyramid1"/>
    <dgm:cxn modelId="{783CEDF0-802D-4070-AFC0-69C0BA3A9773}" type="presParOf" srcId="{70C1F185-A745-47CA-9388-635EFDB43007}" destId="{8B40D385-5EAC-4EB5-A03B-827E6D772535}" srcOrd="0" destOrd="0" presId="urn:microsoft.com/office/officeart/2005/8/layout/pyramid1"/>
    <dgm:cxn modelId="{889C3F18-F5B7-4CEA-8956-2FFD48551CEF}" type="presParOf" srcId="{70C1F185-A745-47CA-9388-635EFDB43007}" destId="{00F4D8FE-1079-4DD0-989E-096290A0D928}" srcOrd="1" destOrd="0" presId="urn:microsoft.com/office/officeart/2005/8/layout/pyramid1"/>
    <dgm:cxn modelId="{0D37A291-0BAA-4946-94DF-1B78675C1B1C}" type="presParOf" srcId="{21BBFF1B-CE92-4FDB-BD0B-33D86D5BADE8}" destId="{848F15C7-FE12-411A-BC96-F81FEE216BD8}" srcOrd="2" destOrd="0" presId="urn:microsoft.com/office/officeart/2005/8/layout/pyramid1"/>
    <dgm:cxn modelId="{7B885300-C96F-4A93-A220-1BF3DAA7EDF5}" type="presParOf" srcId="{848F15C7-FE12-411A-BC96-F81FEE216BD8}" destId="{6C4CE110-2630-4FDE-B4F2-E99DB6FBB44E}" srcOrd="0" destOrd="0" presId="urn:microsoft.com/office/officeart/2005/8/layout/pyramid1"/>
    <dgm:cxn modelId="{A0CA51BE-1B6C-4435-94F1-41962F2D7BA1}" type="presParOf" srcId="{848F15C7-FE12-411A-BC96-F81FEE216BD8}" destId="{21FD0A5D-0916-497B-ACCF-15DC73120161}" srcOrd="1" destOrd="0" presId="urn:microsoft.com/office/officeart/2005/8/layout/pyramid1"/>
    <dgm:cxn modelId="{2CCC23F4-A256-4FED-98E1-03CE63A162F4}" type="presParOf" srcId="{21BBFF1B-CE92-4FDB-BD0B-33D86D5BADE8}" destId="{4075FAFB-7D18-476E-A415-A11BDA028EA0}" srcOrd="3" destOrd="0" presId="urn:microsoft.com/office/officeart/2005/8/layout/pyramid1"/>
    <dgm:cxn modelId="{56039477-6D9D-4161-AB73-7F6A5F921612}" type="presParOf" srcId="{4075FAFB-7D18-476E-A415-A11BDA028EA0}" destId="{3A267DA0-5ECA-4589-91D7-F3C3010A7359}" srcOrd="0" destOrd="0" presId="urn:microsoft.com/office/officeart/2005/8/layout/pyramid1"/>
    <dgm:cxn modelId="{89F87724-5FD5-4B55-B876-8CE03FA37F1B}" type="presParOf" srcId="{4075FAFB-7D18-476E-A415-A11BDA028EA0}" destId="{FF900C81-9140-487E-AB4E-EA8A9BAA3CEF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F11665-5E99-4154-99D3-07FFA510546C}" type="doc">
      <dgm:prSet loTypeId="urn:microsoft.com/office/officeart/2005/8/layout/pyramid3" loCatId="pyramid" qsTypeId="urn:microsoft.com/office/officeart/2005/8/quickstyle/3d4" qsCatId="3D" csTypeId="urn:microsoft.com/office/officeart/2005/8/colors/accent1_2" csCatId="accent1" phldr="1"/>
      <dgm:spPr/>
    </dgm:pt>
    <dgm:pt modelId="{9BC928C1-6F4D-4E6B-9955-827A1C648565}">
      <dgm:prSet phldrT="[Текст]" custT="1"/>
      <dgm:spPr/>
      <dgm:t>
        <a:bodyPr anchor="t"/>
        <a:lstStyle/>
        <a:p>
          <a:r>
            <a:rPr lang="ru-RU" sz="1800" b="1" dirty="0" smtClean="0"/>
            <a:t>141 </a:t>
          </a:r>
          <a:r>
            <a:rPr lang="ru-RU" sz="1800" b="1" dirty="0"/>
            <a:t>гр. -  39,5</a:t>
          </a:r>
        </a:p>
        <a:p>
          <a:r>
            <a:rPr lang="ru-RU" sz="1800" b="1" dirty="0" smtClean="0"/>
            <a:t>Белокрылова </a:t>
          </a:r>
          <a:r>
            <a:rPr lang="ru-RU" sz="1800" b="1" dirty="0"/>
            <a:t>Т. В.</a:t>
          </a:r>
        </a:p>
      </dgm:t>
    </dgm:pt>
    <dgm:pt modelId="{CF4AD7B2-0A0C-4B57-837A-801EC2EFA3DE}" type="parTrans" cxnId="{6C5CE772-F266-4644-8A59-4421FC7D3ECC}">
      <dgm:prSet/>
      <dgm:spPr/>
      <dgm:t>
        <a:bodyPr/>
        <a:lstStyle/>
        <a:p>
          <a:endParaRPr lang="ru-RU" sz="1800"/>
        </a:p>
      </dgm:t>
    </dgm:pt>
    <dgm:pt modelId="{85224D05-FB90-40E3-9A19-01892401A3A8}" type="sibTrans" cxnId="{6C5CE772-F266-4644-8A59-4421FC7D3ECC}">
      <dgm:prSet/>
      <dgm:spPr/>
      <dgm:t>
        <a:bodyPr/>
        <a:lstStyle/>
        <a:p>
          <a:endParaRPr lang="ru-RU" sz="1800"/>
        </a:p>
      </dgm:t>
    </dgm:pt>
    <dgm:pt modelId="{2A33B282-3DCA-42BE-8DE8-644D251634BA}">
      <dgm:prSet phldrT="[Текст]" custT="1"/>
      <dgm:spPr/>
      <dgm:t>
        <a:bodyPr/>
        <a:lstStyle/>
        <a:p>
          <a:r>
            <a:rPr lang="ru-RU" sz="1800" b="1" dirty="0"/>
            <a:t>461 гр. - 51,2 %</a:t>
          </a:r>
        </a:p>
        <a:p>
          <a:r>
            <a:rPr lang="ru-RU" sz="1800" b="1" dirty="0" smtClean="0"/>
            <a:t>Любецкая </a:t>
          </a:r>
          <a:r>
            <a:rPr lang="ru-RU" sz="1800" b="1" dirty="0"/>
            <a:t>С. В.</a:t>
          </a:r>
        </a:p>
      </dgm:t>
    </dgm:pt>
    <dgm:pt modelId="{9A97E4E0-FB79-4122-BFC6-588BD8E59EFB}" type="parTrans" cxnId="{0DD93CDB-0857-4EA2-853A-8F25C490113B}">
      <dgm:prSet/>
      <dgm:spPr/>
      <dgm:t>
        <a:bodyPr/>
        <a:lstStyle/>
        <a:p>
          <a:endParaRPr lang="ru-RU" sz="1800"/>
        </a:p>
      </dgm:t>
    </dgm:pt>
    <dgm:pt modelId="{464A2B6F-65F4-4337-B1E7-D2C01E2E302F}" type="sibTrans" cxnId="{0DD93CDB-0857-4EA2-853A-8F25C490113B}">
      <dgm:prSet/>
      <dgm:spPr/>
      <dgm:t>
        <a:bodyPr/>
        <a:lstStyle/>
        <a:p>
          <a:endParaRPr lang="ru-RU" sz="1800"/>
        </a:p>
      </dgm:t>
    </dgm:pt>
    <dgm:pt modelId="{9C71A160-2527-4A15-994A-DE382DFCF2EC}">
      <dgm:prSet custT="1"/>
      <dgm:spPr/>
      <dgm:t>
        <a:bodyPr/>
        <a:lstStyle/>
        <a:p>
          <a:r>
            <a:rPr lang="ru-RU" sz="1800" b="1" dirty="0"/>
            <a:t>171 гр. - 43,1 %</a:t>
          </a:r>
          <a:br>
            <a:rPr lang="ru-RU" sz="1800" b="1" dirty="0"/>
          </a:br>
          <a:r>
            <a:rPr lang="ru-RU" sz="1800" b="1" dirty="0" err="1" smtClean="0"/>
            <a:t>Шапоренко</a:t>
          </a:r>
          <a:r>
            <a:rPr lang="ru-RU" sz="1800" b="1" dirty="0" smtClean="0"/>
            <a:t> </a:t>
          </a:r>
          <a:r>
            <a:rPr lang="ru-RU" sz="1800" b="1" dirty="0"/>
            <a:t>Д. Ю.</a:t>
          </a:r>
        </a:p>
      </dgm:t>
    </dgm:pt>
    <dgm:pt modelId="{B483A6B3-97FE-4E51-9838-E9E3BAC5F410}" type="parTrans" cxnId="{10A690A6-BB15-4B45-95B3-EB90C7524276}">
      <dgm:prSet/>
      <dgm:spPr/>
      <dgm:t>
        <a:bodyPr/>
        <a:lstStyle/>
        <a:p>
          <a:endParaRPr lang="ru-RU" sz="1800"/>
        </a:p>
      </dgm:t>
    </dgm:pt>
    <dgm:pt modelId="{43AE91C7-B430-4C50-BFEC-0296BB1AD80C}" type="sibTrans" cxnId="{10A690A6-BB15-4B45-95B3-EB90C7524276}">
      <dgm:prSet/>
      <dgm:spPr/>
      <dgm:t>
        <a:bodyPr/>
        <a:lstStyle/>
        <a:p>
          <a:endParaRPr lang="ru-RU" sz="1800"/>
        </a:p>
      </dgm:t>
    </dgm:pt>
    <dgm:pt modelId="{2548FF69-B01F-48FF-AF30-698ADDE2BC34}">
      <dgm:prSet custT="1"/>
      <dgm:spPr/>
      <dgm:t>
        <a:bodyPr/>
        <a:lstStyle/>
        <a:p>
          <a:r>
            <a:rPr lang="ru-RU" sz="1800" b="1" dirty="0"/>
            <a:t>370 гр. - 50,8 %</a:t>
          </a:r>
          <a:br>
            <a:rPr lang="ru-RU" sz="1800" b="1" dirty="0"/>
          </a:br>
          <a:r>
            <a:rPr lang="ru-RU" sz="1800" b="1" dirty="0" smtClean="0"/>
            <a:t>Осипова </a:t>
          </a:r>
          <a:r>
            <a:rPr lang="ru-RU" sz="1800" b="1" dirty="0"/>
            <a:t>Н. В.</a:t>
          </a:r>
        </a:p>
      </dgm:t>
    </dgm:pt>
    <dgm:pt modelId="{39DB1477-07E3-45A1-BB41-7F88D53BC451}" type="sibTrans" cxnId="{BBF132D5-2CED-4960-B165-C54AC776188F}">
      <dgm:prSet/>
      <dgm:spPr/>
      <dgm:t>
        <a:bodyPr/>
        <a:lstStyle/>
        <a:p>
          <a:endParaRPr lang="ru-RU" sz="1800"/>
        </a:p>
      </dgm:t>
    </dgm:pt>
    <dgm:pt modelId="{87D91607-21FB-4BA6-AD97-E0A91D16FE0C}" type="parTrans" cxnId="{BBF132D5-2CED-4960-B165-C54AC776188F}">
      <dgm:prSet/>
      <dgm:spPr/>
      <dgm:t>
        <a:bodyPr/>
        <a:lstStyle/>
        <a:p>
          <a:endParaRPr lang="ru-RU" sz="1800"/>
        </a:p>
      </dgm:t>
    </dgm:pt>
    <dgm:pt modelId="{99F4234B-AD4E-4333-9899-902F635E2A7F}" type="pres">
      <dgm:prSet presAssocID="{78F11665-5E99-4154-99D3-07FFA510546C}" presName="Name0" presStyleCnt="0">
        <dgm:presLayoutVars>
          <dgm:dir/>
          <dgm:animLvl val="lvl"/>
          <dgm:resizeHandles val="exact"/>
        </dgm:presLayoutVars>
      </dgm:prSet>
      <dgm:spPr/>
    </dgm:pt>
    <dgm:pt modelId="{CFF2A55A-162B-46DE-8942-F099C2B9E154}" type="pres">
      <dgm:prSet presAssocID="{2A33B282-3DCA-42BE-8DE8-644D251634BA}" presName="Name8" presStyleCnt="0"/>
      <dgm:spPr/>
    </dgm:pt>
    <dgm:pt modelId="{5FDCFA83-6ADC-47E5-B995-FF00FF5DA823}" type="pres">
      <dgm:prSet presAssocID="{2A33B282-3DCA-42BE-8DE8-644D251634BA}" presName="level" presStyleLbl="node1" presStyleIdx="0" presStyleCnt="4" custScaleY="332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D15BA7-E65F-4AFB-A9F2-F4232005333B}" type="pres">
      <dgm:prSet presAssocID="{2A33B282-3DCA-42BE-8DE8-644D251634B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C45FF-FA38-4278-8D89-0A51C3B38237}" type="pres">
      <dgm:prSet presAssocID="{2548FF69-B01F-48FF-AF30-698ADDE2BC34}" presName="Name8" presStyleCnt="0"/>
      <dgm:spPr/>
    </dgm:pt>
    <dgm:pt modelId="{579016B6-379E-43B8-98E4-F7F592C13C44}" type="pres">
      <dgm:prSet presAssocID="{2548FF69-B01F-48FF-AF30-698ADDE2BC34}" presName="level" presStyleLbl="node1" presStyleIdx="1" presStyleCnt="4" custScaleY="318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98E5A8-9343-4106-B881-62575A5D5028}" type="pres">
      <dgm:prSet presAssocID="{2548FF69-B01F-48FF-AF30-698ADDE2BC3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431245-38B3-4B2E-8AC3-BCF1E10589ED}" type="pres">
      <dgm:prSet presAssocID="{9C71A160-2527-4A15-994A-DE382DFCF2EC}" presName="Name8" presStyleCnt="0"/>
      <dgm:spPr/>
    </dgm:pt>
    <dgm:pt modelId="{E6EC1362-A6BB-4C01-A93E-560FDDE0ED18}" type="pres">
      <dgm:prSet presAssocID="{9C71A160-2527-4A15-994A-DE382DFCF2EC}" presName="level" presStyleLbl="node1" presStyleIdx="2" presStyleCnt="4" custScaleY="401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588A9A-DFD6-4696-9305-ADCEA0880433}" type="pres">
      <dgm:prSet presAssocID="{9C71A160-2527-4A15-994A-DE382DFCF2E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FF92C3-8AB0-4125-9C70-9DAA50410C11}" type="pres">
      <dgm:prSet presAssocID="{9BC928C1-6F4D-4E6B-9955-827A1C648565}" presName="Name8" presStyleCnt="0"/>
      <dgm:spPr/>
    </dgm:pt>
    <dgm:pt modelId="{D763E331-D272-4647-9EB8-4A04276E9C5B}" type="pres">
      <dgm:prSet presAssocID="{9BC928C1-6F4D-4E6B-9955-827A1C648565}" presName="level" presStyleLbl="node1" presStyleIdx="3" presStyleCnt="4" custScaleY="1007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F4AF85-65C9-440E-B6A6-A66A40D69D18}" type="pres">
      <dgm:prSet presAssocID="{9BC928C1-6F4D-4E6B-9955-827A1C64856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83726E-5ED8-42BD-B57E-698E02B4C6E3}" type="presOf" srcId="{2548FF69-B01F-48FF-AF30-698ADDE2BC34}" destId="{579016B6-379E-43B8-98E4-F7F592C13C44}" srcOrd="0" destOrd="0" presId="urn:microsoft.com/office/officeart/2005/8/layout/pyramid3"/>
    <dgm:cxn modelId="{AF21B364-8194-4365-80D8-47329708E6F5}" type="presOf" srcId="{9BC928C1-6F4D-4E6B-9955-827A1C648565}" destId="{9BF4AF85-65C9-440E-B6A6-A66A40D69D18}" srcOrd="1" destOrd="0" presId="urn:microsoft.com/office/officeart/2005/8/layout/pyramid3"/>
    <dgm:cxn modelId="{8CAAA696-3305-4489-84C3-9C1271506100}" type="presOf" srcId="{9C71A160-2527-4A15-994A-DE382DFCF2EC}" destId="{2A588A9A-DFD6-4696-9305-ADCEA0880433}" srcOrd="1" destOrd="0" presId="urn:microsoft.com/office/officeart/2005/8/layout/pyramid3"/>
    <dgm:cxn modelId="{23E31D92-3BC6-482F-A841-267826A57567}" type="presOf" srcId="{2548FF69-B01F-48FF-AF30-698ADDE2BC34}" destId="{E298E5A8-9343-4106-B881-62575A5D5028}" srcOrd="1" destOrd="0" presId="urn:microsoft.com/office/officeart/2005/8/layout/pyramid3"/>
    <dgm:cxn modelId="{47FBDBA1-07F7-4E0C-8966-A05012EC299C}" type="presOf" srcId="{9C71A160-2527-4A15-994A-DE382DFCF2EC}" destId="{E6EC1362-A6BB-4C01-A93E-560FDDE0ED18}" srcOrd="0" destOrd="0" presId="urn:microsoft.com/office/officeart/2005/8/layout/pyramid3"/>
    <dgm:cxn modelId="{4952F342-1FA3-4D2E-8882-742E7C4E8394}" type="presOf" srcId="{2A33B282-3DCA-42BE-8DE8-644D251634BA}" destId="{5FDCFA83-6ADC-47E5-B995-FF00FF5DA823}" srcOrd="0" destOrd="0" presId="urn:microsoft.com/office/officeart/2005/8/layout/pyramid3"/>
    <dgm:cxn modelId="{F2239F89-D123-411A-BA18-A8A47C27AEEB}" type="presOf" srcId="{2A33B282-3DCA-42BE-8DE8-644D251634BA}" destId="{68D15BA7-E65F-4AFB-A9F2-F4232005333B}" srcOrd="1" destOrd="0" presId="urn:microsoft.com/office/officeart/2005/8/layout/pyramid3"/>
    <dgm:cxn modelId="{0DD93CDB-0857-4EA2-853A-8F25C490113B}" srcId="{78F11665-5E99-4154-99D3-07FFA510546C}" destId="{2A33B282-3DCA-42BE-8DE8-644D251634BA}" srcOrd="0" destOrd="0" parTransId="{9A97E4E0-FB79-4122-BFC6-588BD8E59EFB}" sibTransId="{464A2B6F-65F4-4337-B1E7-D2C01E2E302F}"/>
    <dgm:cxn modelId="{BBF132D5-2CED-4960-B165-C54AC776188F}" srcId="{78F11665-5E99-4154-99D3-07FFA510546C}" destId="{2548FF69-B01F-48FF-AF30-698ADDE2BC34}" srcOrd="1" destOrd="0" parTransId="{87D91607-21FB-4BA6-AD97-E0A91D16FE0C}" sibTransId="{39DB1477-07E3-45A1-BB41-7F88D53BC451}"/>
    <dgm:cxn modelId="{10A690A6-BB15-4B45-95B3-EB90C7524276}" srcId="{78F11665-5E99-4154-99D3-07FFA510546C}" destId="{9C71A160-2527-4A15-994A-DE382DFCF2EC}" srcOrd="2" destOrd="0" parTransId="{B483A6B3-97FE-4E51-9838-E9E3BAC5F410}" sibTransId="{43AE91C7-B430-4C50-BFEC-0296BB1AD80C}"/>
    <dgm:cxn modelId="{6C5CE772-F266-4644-8A59-4421FC7D3ECC}" srcId="{78F11665-5E99-4154-99D3-07FFA510546C}" destId="{9BC928C1-6F4D-4E6B-9955-827A1C648565}" srcOrd="3" destOrd="0" parTransId="{CF4AD7B2-0A0C-4B57-837A-801EC2EFA3DE}" sibTransId="{85224D05-FB90-40E3-9A19-01892401A3A8}"/>
    <dgm:cxn modelId="{4AD004D1-13F0-4254-B325-45F9B6372A59}" type="presOf" srcId="{9BC928C1-6F4D-4E6B-9955-827A1C648565}" destId="{D763E331-D272-4647-9EB8-4A04276E9C5B}" srcOrd="0" destOrd="0" presId="urn:microsoft.com/office/officeart/2005/8/layout/pyramid3"/>
    <dgm:cxn modelId="{84E148F2-B2BB-4EE5-9E8D-6333825B21C4}" type="presOf" srcId="{78F11665-5E99-4154-99D3-07FFA510546C}" destId="{99F4234B-AD4E-4333-9899-902F635E2A7F}" srcOrd="0" destOrd="0" presId="urn:microsoft.com/office/officeart/2005/8/layout/pyramid3"/>
    <dgm:cxn modelId="{79420A04-5456-4E73-A40C-64CE1F32318E}" type="presParOf" srcId="{99F4234B-AD4E-4333-9899-902F635E2A7F}" destId="{CFF2A55A-162B-46DE-8942-F099C2B9E154}" srcOrd="0" destOrd="0" presId="urn:microsoft.com/office/officeart/2005/8/layout/pyramid3"/>
    <dgm:cxn modelId="{03F569B3-2BC9-4F68-B04D-0D959EED50E3}" type="presParOf" srcId="{CFF2A55A-162B-46DE-8942-F099C2B9E154}" destId="{5FDCFA83-6ADC-47E5-B995-FF00FF5DA823}" srcOrd="0" destOrd="0" presId="urn:microsoft.com/office/officeart/2005/8/layout/pyramid3"/>
    <dgm:cxn modelId="{6E1EF99B-0516-42D7-A460-F1BC78DDA0E8}" type="presParOf" srcId="{CFF2A55A-162B-46DE-8942-F099C2B9E154}" destId="{68D15BA7-E65F-4AFB-A9F2-F4232005333B}" srcOrd="1" destOrd="0" presId="urn:microsoft.com/office/officeart/2005/8/layout/pyramid3"/>
    <dgm:cxn modelId="{7E0F9DAD-8F6C-4184-8E86-B54DA629574D}" type="presParOf" srcId="{99F4234B-AD4E-4333-9899-902F635E2A7F}" destId="{844C45FF-FA38-4278-8D89-0A51C3B38237}" srcOrd="1" destOrd="0" presId="urn:microsoft.com/office/officeart/2005/8/layout/pyramid3"/>
    <dgm:cxn modelId="{EF1C217C-5CF3-4BE7-8952-9432A1502BF0}" type="presParOf" srcId="{844C45FF-FA38-4278-8D89-0A51C3B38237}" destId="{579016B6-379E-43B8-98E4-F7F592C13C44}" srcOrd="0" destOrd="0" presId="urn:microsoft.com/office/officeart/2005/8/layout/pyramid3"/>
    <dgm:cxn modelId="{7FED10E4-775E-477A-857F-FE9B1E782B45}" type="presParOf" srcId="{844C45FF-FA38-4278-8D89-0A51C3B38237}" destId="{E298E5A8-9343-4106-B881-62575A5D5028}" srcOrd="1" destOrd="0" presId="urn:microsoft.com/office/officeart/2005/8/layout/pyramid3"/>
    <dgm:cxn modelId="{27882DF6-13A2-4D06-B747-67986FAE9D07}" type="presParOf" srcId="{99F4234B-AD4E-4333-9899-902F635E2A7F}" destId="{F4431245-38B3-4B2E-8AC3-BCF1E10589ED}" srcOrd="2" destOrd="0" presId="urn:microsoft.com/office/officeart/2005/8/layout/pyramid3"/>
    <dgm:cxn modelId="{866CADDC-26C1-4691-8AF5-AE63F48761C6}" type="presParOf" srcId="{F4431245-38B3-4B2E-8AC3-BCF1E10589ED}" destId="{E6EC1362-A6BB-4C01-A93E-560FDDE0ED18}" srcOrd="0" destOrd="0" presId="urn:microsoft.com/office/officeart/2005/8/layout/pyramid3"/>
    <dgm:cxn modelId="{1312AB51-C6EA-444D-929C-9E228E9B1B49}" type="presParOf" srcId="{F4431245-38B3-4B2E-8AC3-BCF1E10589ED}" destId="{2A588A9A-DFD6-4696-9305-ADCEA0880433}" srcOrd="1" destOrd="0" presId="urn:microsoft.com/office/officeart/2005/8/layout/pyramid3"/>
    <dgm:cxn modelId="{CD883D99-9BBA-42FD-83CC-EE0A25CFE84B}" type="presParOf" srcId="{99F4234B-AD4E-4333-9899-902F635E2A7F}" destId="{A0FF92C3-8AB0-4125-9C70-9DAA50410C11}" srcOrd="3" destOrd="0" presId="urn:microsoft.com/office/officeart/2005/8/layout/pyramid3"/>
    <dgm:cxn modelId="{F315BFCD-F99F-4E9E-A900-EEBE5499ECE7}" type="presParOf" srcId="{A0FF92C3-8AB0-4125-9C70-9DAA50410C11}" destId="{D763E331-D272-4647-9EB8-4A04276E9C5B}" srcOrd="0" destOrd="0" presId="urn:microsoft.com/office/officeart/2005/8/layout/pyramid3"/>
    <dgm:cxn modelId="{13830D6F-B9F6-4088-BEAB-C0343705B408}" type="presParOf" srcId="{A0FF92C3-8AB0-4125-9C70-9DAA50410C11}" destId="{9BF4AF85-65C9-440E-B6A6-A66A40D69D18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FDFC2B-C8F6-4D9B-9B8B-0667BA9763BB}" type="doc">
      <dgm:prSet loTypeId="urn:microsoft.com/office/officeart/2005/8/layout/pyramid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C9D8E9-6AE8-42ED-83D5-65A736702C4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126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(</a:t>
          </a:r>
          <a:r>
            <a:rPr lang="ru-RU" sz="1800" b="1" dirty="0" err="1" smtClean="0"/>
            <a:t>Радзевич</a:t>
          </a:r>
          <a:r>
            <a:rPr lang="ru-RU" sz="1800" b="1" dirty="0" smtClean="0"/>
            <a:t> И.Д.)</a:t>
          </a:r>
          <a:endParaRPr lang="ru-RU" sz="1800" dirty="0"/>
        </a:p>
      </dgm:t>
    </dgm:pt>
    <dgm:pt modelId="{87D2B700-4711-417A-8AAF-197FEA890DB0}" type="parTrans" cxnId="{4898A614-2D0C-4306-AA94-EE6F8D1271BD}">
      <dgm:prSet/>
      <dgm:spPr/>
      <dgm:t>
        <a:bodyPr/>
        <a:lstStyle/>
        <a:p>
          <a:endParaRPr lang="ru-RU"/>
        </a:p>
      </dgm:t>
    </dgm:pt>
    <dgm:pt modelId="{62F41ACE-70C8-4978-A598-84B5C4E936D7}" type="sibTrans" cxnId="{4898A614-2D0C-4306-AA94-EE6F8D1271BD}">
      <dgm:prSet/>
      <dgm:spPr/>
      <dgm:t>
        <a:bodyPr/>
        <a:lstStyle/>
        <a:p>
          <a:endParaRPr lang="ru-RU"/>
        </a:p>
      </dgm:t>
    </dgm:pt>
    <dgm:pt modelId="{2D777D3D-7095-444B-91A8-A8618C68B96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115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(Сидорова Ю.Ю.)</a:t>
          </a:r>
          <a:endParaRPr lang="ru-RU" sz="1800" dirty="0"/>
        </a:p>
      </dgm:t>
    </dgm:pt>
    <dgm:pt modelId="{22D5FB81-FF96-47F1-B0BF-79C63ECDA0D3}" type="parTrans" cxnId="{D115BB7B-3A12-4527-A653-5AC71D91209C}">
      <dgm:prSet/>
      <dgm:spPr/>
      <dgm:t>
        <a:bodyPr/>
        <a:lstStyle/>
        <a:p>
          <a:endParaRPr lang="ru-RU"/>
        </a:p>
      </dgm:t>
    </dgm:pt>
    <dgm:pt modelId="{99E81D8E-7FED-4E24-B92C-0EC5B5AC9047}" type="sibTrans" cxnId="{D115BB7B-3A12-4527-A653-5AC71D91209C}">
      <dgm:prSet/>
      <dgm:spPr/>
      <dgm:t>
        <a:bodyPr/>
        <a:lstStyle/>
        <a:p>
          <a:endParaRPr lang="ru-RU"/>
        </a:p>
      </dgm:t>
    </dgm:pt>
    <dgm:pt modelId="{D0999C1C-3BFE-41DD-ACD2-90195E72842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316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(Нестерова Л.С.)</a:t>
          </a:r>
          <a:endParaRPr lang="ru-RU" sz="1800" dirty="0"/>
        </a:p>
      </dgm:t>
    </dgm:pt>
    <dgm:pt modelId="{C6526710-2EC3-41DD-9A72-806824FEB298}" type="parTrans" cxnId="{34A72EFF-1F54-4B99-8598-9C0F08077842}">
      <dgm:prSet/>
      <dgm:spPr/>
      <dgm:t>
        <a:bodyPr/>
        <a:lstStyle/>
        <a:p>
          <a:endParaRPr lang="ru-RU"/>
        </a:p>
      </dgm:t>
    </dgm:pt>
    <dgm:pt modelId="{A43924F2-2AFB-4B6A-B019-84287C24C85A}" type="sibTrans" cxnId="{34A72EFF-1F54-4B99-8598-9C0F08077842}">
      <dgm:prSet/>
      <dgm:spPr/>
      <dgm:t>
        <a:bodyPr/>
        <a:lstStyle/>
        <a:p>
          <a:endParaRPr lang="ru-RU"/>
        </a:p>
      </dgm:t>
    </dgm:pt>
    <dgm:pt modelId="{CF5C8647-E5BC-43B9-AB15-455A4E03E820}">
      <dgm:prSet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247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(Лаврентьев В.В.)</a:t>
          </a:r>
          <a:endParaRPr lang="ru-RU" sz="1800" dirty="0"/>
        </a:p>
      </dgm:t>
    </dgm:pt>
    <dgm:pt modelId="{05962D2B-92DE-4164-AB7E-039B3747A7A2}" type="parTrans" cxnId="{E46AE12E-07B3-4767-92ED-43601C383266}">
      <dgm:prSet/>
      <dgm:spPr/>
      <dgm:t>
        <a:bodyPr/>
        <a:lstStyle/>
        <a:p>
          <a:endParaRPr lang="ru-RU"/>
        </a:p>
      </dgm:t>
    </dgm:pt>
    <dgm:pt modelId="{0B8C1D84-8B4B-4379-8AC2-A20A55F1049D}" type="sibTrans" cxnId="{E46AE12E-07B3-4767-92ED-43601C383266}">
      <dgm:prSet/>
      <dgm:spPr/>
      <dgm:t>
        <a:bodyPr/>
        <a:lstStyle/>
        <a:p>
          <a:endParaRPr lang="ru-RU"/>
        </a:p>
      </dgm:t>
    </dgm:pt>
    <dgm:pt modelId="{E5CFCEBD-1217-4753-9C76-F3D6C1C10920}">
      <dgm:prSet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127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 </a:t>
          </a:r>
          <a:r>
            <a:rPr lang="ru-RU" sz="1800" b="1" dirty="0" smtClean="0"/>
            <a:t>(</a:t>
          </a:r>
          <a:r>
            <a:rPr lang="ru-RU" sz="1800" b="1" dirty="0" err="1" smtClean="0"/>
            <a:t>Стекольщикова</a:t>
          </a:r>
          <a:r>
            <a:rPr lang="ru-RU" sz="1800" b="1" dirty="0" smtClean="0"/>
            <a:t> С.В.)</a:t>
          </a:r>
          <a:endParaRPr lang="ru-RU" sz="1800" dirty="0"/>
        </a:p>
      </dgm:t>
    </dgm:pt>
    <dgm:pt modelId="{703248FE-852E-45C1-A7D2-8FCBABC08415}" type="parTrans" cxnId="{D81E37A3-9477-4B97-B51A-05EA26F98081}">
      <dgm:prSet/>
      <dgm:spPr/>
      <dgm:t>
        <a:bodyPr/>
        <a:lstStyle/>
        <a:p>
          <a:endParaRPr lang="ru-RU"/>
        </a:p>
      </dgm:t>
    </dgm:pt>
    <dgm:pt modelId="{6BFBBD4E-6016-4CAF-9A2F-9D86DB9E603D}" type="sibTrans" cxnId="{D81E37A3-9477-4B97-B51A-05EA26F98081}">
      <dgm:prSet/>
      <dgm:spPr/>
      <dgm:t>
        <a:bodyPr/>
        <a:lstStyle/>
        <a:p>
          <a:endParaRPr lang="ru-RU"/>
        </a:p>
      </dgm:t>
    </dgm:pt>
    <dgm:pt modelId="{8D3B5DA9-6A03-45D8-BFC6-6A381AC7B6E1}" type="pres">
      <dgm:prSet presAssocID="{82FDFC2B-C8F6-4D9B-9B8B-0667BA9763BB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1755F670-7294-41D7-A7BE-6A2B8DF58CC6}" type="pres">
      <dgm:prSet presAssocID="{82FDFC2B-C8F6-4D9B-9B8B-0667BA9763BB}" presName="pyramid" presStyleLbl="node1" presStyleIdx="0" presStyleCnt="1"/>
      <dgm:spPr>
        <a:solidFill>
          <a:schemeClr val="accent2">
            <a:lumMod val="60000"/>
            <a:lumOff val="40000"/>
          </a:schemeClr>
        </a:solidFill>
      </dgm:spPr>
    </dgm:pt>
    <dgm:pt modelId="{069BD411-C8B0-474B-9C35-BED0E28AA524}" type="pres">
      <dgm:prSet presAssocID="{82FDFC2B-C8F6-4D9B-9B8B-0667BA9763BB}" presName="theList" presStyleCnt="0"/>
      <dgm:spPr/>
    </dgm:pt>
    <dgm:pt modelId="{46A97444-9C6F-4FDF-AEC4-A688C41EB783}" type="pres">
      <dgm:prSet presAssocID="{3DC9D8E9-6AE8-42ED-83D5-65A736702C46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42446D-E7BC-4476-92F8-0D54866F1980}" type="pres">
      <dgm:prSet presAssocID="{3DC9D8E9-6AE8-42ED-83D5-65A736702C46}" presName="aSpace" presStyleCnt="0"/>
      <dgm:spPr/>
    </dgm:pt>
    <dgm:pt modelId="{DD84EE5C-299D-446F-96A8-C7E52096A17C}" type="pres">
      <dgm:prSet presAssocID="{CF5C8647-E5BC-43B9-AB15-455A4E03E820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0CA10-2130-49B6-AF56-A34486C3F7D8}" type="pres">
      <dgm:prSet presAssocID="{CF5C8647-E5BC-43B9-AB15-455A4E03E820}" presName="aSpace" presStyleCnt="0"/>
      <dgm:spPr/>
    </dgm:pt>
    <dgm:pt modelId="{AD9522B8-0374-4EE7-950C-7943B21EB4CE}" type="pres">
      <dgm:prSet presAssocID="{E5CFCEBD-1217-4753-9C76-F3D6C1C10920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7B55C-FF02-4B66-985B-736E8988E30A}" type="pres">
      <dgm:prSet presAssocID="{E5CFCEBD-1217-4753-9C76-F3D6C1C10920}" presName="aSpace" presStyleCnt="0"/>
      <dgm:spPr/>
    </dgm:pt>
    <dgm:pt modelId="{95F1A166-0B55-4BE5-BD34-6CCE66FA47CC}" type="pres">
      <dgm:prSet presAssocID="{2D777D3D-7095-444B-91A8-A8618C68B96F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F0AE1-D5D0-49D0-B2F3-1D30235A361F}" type="pres">
      <dgm:prSet presAssocID="{2D777D3D-7095-444B-91A8-A8618C68B96F}" presName="aSpace" presStyleCnt="0"/>
      <dgm:spPr/>
    </dgm:pt>
    <dgm:pt modelId="{DD7281DD-015B-4FDA-BC93-410D51357738}" type="pres">
      <dgm:prSet presAssocID="{D0999C1C-3BFE-41DD-ACD2-90195E728425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D55781-9C0B-4319-BC94-E78CC7E286EC}" type="pres">
      <dgm:prSet presAssocID="{D0999C1C-3BFE-41DD-ACD2-90195E728425}" presName="aSpace" presStyleCnt="0"/>
      <dgm:spPr/>
    </dgm:pt>
  </dgm:ptLst>
  <dgm:cxnLst>
    <dgm:cxn modelId="{1B57F3DC-1D05-434E-8099-27D71C24A4AF}" type="presOf" srcId="{D0999C1C-3BFE-41DD-ACD2-90195E728425}" destId="{DD7281DD-015B-4FDA-BC93-410D51357738}" srcOrd="0" destOrd="0" presId="urn:microsoft.com/office/officeart/2005/8/layout/pyramid2"/>
    <dgm:cxn modelId="{D115BB7B-3A12-4527-A653-5AC71D91209C}" srcId="{82FDFC2B-C8F6-4D9B-9B8B-0667BA9763BB}" destId="{2D777D3D-7095-444B-91A8-A8618C68B96F}" srcOrd="3" destOrd="0" parTransId="{22D5FB81-FF96-47F1-B0BF-79C63ECDA0D3}" sibTransId="{99E81D8E-7FED-4E24-B92C-0EC5B5AC9047}"/>
    <dgm:cxn modelId="{E46AE12E-07B3-4767-92ED-43601C383266}" srcId="{82FDFC2B-C8F6-4D9B-9B8B-0667BA9763BB}" destId="{CF5C8647-E5BC-43B9-AB15-455A4E03E820}" srcOrd="1" destOrd="0" parTransId="{05962D2B-92DE-4164-AB7E-039B3747A7A2}" sibTransId="{0B8C1D84-8B4B-4379-8AC2-A20A55F1049D}"/>
    <dgm:cxn modelId="{34A72EFF-1F54-4B99-8598-9C0F08077842}" srcId="{82FDFC2B-C8F6-4D9B-9B8B-0667BA9763BB}" destId="{D0999C1C-3BFE-41DD-ACD2-90195E728425}" srcOrd="4" destOrd="0" parTransId="{C6526710-2EC3-41DD-9A72-806824FEB298}" sibTransId="{A43924F2-2AFB-4B6A-B019-84287C24C85A}"/>
    <dgm:cxn modelId="{B4164878-CB9E-48B0-8F69-38F4F76ABE35}" type="presOf" srcId="{CF5C8647-E5BC-43B9-AB15-455A4E03E820}" destId="{DD84EE5C-299D-446F-96A8-C7E52096A17C}" srcOrd="0" destOrd="0" presId="urn:microsoft.com/office/officeart/2005/8/layout/pyramid2"/>
    <dgm:cxn modelId="{3BFAD1EA-B79C-4EDB-86B2-70EE12CA67A9}" type="presOf" srcId="{E5CFCEBD-1217-4753-9C76-F3D6C1C10920}" destId="{AD9522B8-0374-4EE7-950C-7943B21EB4CE}" srcOrd="0" destOrd="0" presId="urn:microsoft.com/office/officeart/2005/8/layout/pyramid2"/>
    <dgm:cxn modelId="{4898A614-2D0C-4306-AA94-EE6F8D1271BD}" srcId="{82FDFC2B-C8F6-4D9B-9B8B-0667BA9763BB}" destId="{3DC9D8E9-6AE8-42ED-83D5-65A736702C46}" srcOrd="0" destOrd="0" parTransId="{87D2B700-4711-417A-8AAF-197FEA890DB0}" sibTransId="{62F41ACE-70C8-4978-A598-84B5C4E936D7}"/>
    <dgm:cxn modelId="{D81E37A3-9477-4B97-B51A-05EA26F98081}" srcId="{82FDFC2B-C8F6-4D9B-9B8B-0667BA9763BB}" destId="{E5CFCEBD-1217-4753-9C76-F3D6C1C10920}" srcOrd="2" destOrd="0" parTransId="{703248FE-852E-45C1-A7D2-8FCBABC08415}" sibTransId="{6BFBBD4E-6016-4CAF-9A2F-9D86DB9E603D}"/>
    <dgm:cxn modelId="{902B591C-E6CF-4451-848F-B9ACA6C39F7E}" type="presOf" srcId="{3DC9D8E9-6AE8-42ED-83D5-65A736702C46}" destId="{46A97444-9C6F-4FDF-AEC4-A688C41EB783}" srcOrd="0" destOrd="0" presId="urn:microsoft.com/office/officeart/2005/8/layout/pyramid2"/>
    <dgm:cxn modelId="{AA5B0196-9B28-4498-ABAC-388DB4A734D3}" type="presOf" srcId="{82FDFC2B-C8F6-4D9B-9B8B-0667BA9763BB}" destId="{8D3B5DA9-6A03-45D8-BFC6-6A381AC7B6E1}" srcOrd="0" destOrd="0" presId="urn:microsoft.com/office/officeart/2005/8/layout/pyramid2"/>
    <dgm:cxn modelId="{1F6B7702-CCB2-48DD-BBD0-5B0F0A438DED}" type="presOf" srcId="{2D777D3D-7095-444B-91A8-A8618C68B96F}" destId="{95F1A166-0B55-4BE5-BD34-6CCE66FA47CC}" srcOrd="0" destOrd="0" presId="urn:microsoft.com/office/officeart/2005/8/layout/pyramid2"/>
    <dgm:cxn modelId="{E16C8C08-3933-474B-B75E-633EEEFB7524}" type="presParOf" srcId="{8D3B5DA9-6A03-45D8-BFC6-6A381AC7B6E1}" destId="{1755F670-7294-41D7-A7BE-6A2B8DF58CC6}" srcOrd="0" destOrd="0" presId="urn:microsoft.com/office/officeart/2005/8/layout/pyramid2"/>
    <dgm:cxn modelId="{D5E85940-EDED-4968-A5E6-E696610DD22B}" type="presParOf" srcId="{8D3B5DA9-6A03-45D8-BFC6-6A381AC7B6E1}" destId="{069BD411-C8B0-474B-9C35-BED0E28AA524}" srcOrd="1" destOrd="0" presId="urn:microsoft.com/office/officeart/2005/8/layout/pyramid2"/>
    <dgm:cxn modelId="{9D72DFA5-6FBD-4DE1-851B-4B6CEA935D3C}" type="presParOf" srcId="{069BD411-C8B0-474B-9C35-BED0E28AA524}" destId="{46A97444-9C6F-4FDF-AEC4-A688C41EB783}" srcOrd="0" destOrd="0" presId="urn:microsoft.com/office/officeart/2005/8/layout/pyramid2"/>
    <dgm:cxn modelId="{0F433B5F-72FC-4040-863B-2981D8431701}" type="presParOf" srcId="{069BD411-C8B0-474B-9C35-BED0E28AA524}" destId="{5342446D-E7BC-4476-92F8-0D54866F1980}" srcOrd="1" destOrd="0" presId="urn:microsoft.com/office/officeart/2005/8/layout/pyramid2"/>
    <dgm:cxn modelId="{4EF4FD5B-83B4-40C0-8651-256757B75AD8}" type="presParOf" srcId="{069BD411-C8B0-474B-9C35-BED0E28AA524}" destId="{DD84EE5C-299D-446F-96A8-C7E52096A17C}" srcOrd="2" destOrd="0" presId="urn:microsoft.com/office/officeart/2005/8/layout/pyramid2"/>
    <dgm:cxn modelId="{492E5407-8946-41F0-A0B2-54FFB02D60F0}" type="presParOf" srcId="{069BD411-C8B0-474B-9C35-BED0E28AA524}" destId="{8740CA10-2130-49B6-AF56-A34486C3F7D8}" srcOrd="3" destOrd="0" presId="urn:microsoft.com/office/officeart/2005/8/layout/pyramid2"/>
    <dgm:cxn modelId="{0BDDC5E7-C892-4982-A2B1-EA6C6C0D392B}" type="presParOf" srcId="{069BD411-C8B0-474B-9C35-BED0E28AA524}" destId="{AD9522B8-0374-4EE7-950C-7943B21EB4CE}" srcOrd="4" destOrd="0" presId="urn:microsoft.com/office/officeart/2005/8/layout/pyramid2"/>
    <dgm:cxn modelId="{49E466F7-4E82-4071-AEFE-0C296F8D2B9B}" type="presParOf" srcId="{069BD411-C8B0-474B-9C35-BED0E28AA524}" destId="{D1D7B55C-FF02-4B66-985B-736E8988E30A}" srcOrd="5" destOrd="0" presId="urn:microsoft.com/office/officeart/2005/8/layout/pyramid2"/>
    <dgm:cxn modelId="{5BB2761A-C385-46E7-9CE2-07FB195F4D01}" type="presParOf" srcId="{069BD411-C8B0-474B-9C35-BED0E28AA524}" destId="{95F1A166-0B55-4BE5-BD34-6CCE66FA47CC}" srcOrd="6" destOrd="0" presId="urn:microsoft.com/office/officeart/2005/8/layout/pyramid2"/>
    <dgm:cxn modelId="{5CE8A60C-B757-4FAA-A43D-B1DAF59C178E}" type="presParOf" srcId="{069BD411-C8B0-474B-9C35-BED0E28AA524}" destId="{E36F0AE1-D5D0-49D0-B2F3-1D30235A361F}" srcOrd="7" destOrd="0" presId="urn:microsoft.com/office/officeart/2005/8/layout/pyramid2"/>
    <dgm:cxn modelId="{4BDF3BA7-EE8D-46E8-AB08-392FB72ADBCC}" type="presParOf" srcId="{069BD411-C8B0-474B-9C35-BED0E28AA524}" destId="{DD7281DD-015B-4FDA-BC93-410D51357738}" srcOrd="8" destOrd="0" presId="urn:microsoft.com/office/officeart/2005/8/layout/pyramid2"/>
    <dgm:cxn modelId="{1A81F46B-345C-4BD3-B558-BC7ABFBC7B2A}" type="presParOf" srcId="{069BD411-C8B0-474B-9C35-BED0E28AA524}" destId="{4FD55781-9C0B-4319-BC94-E78CC7E286EC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1BE9A6E-53B1-486E-B86D-73AB5F8E68DA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54FE1909-B529-4452-AD48-B3424005F571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142 </a:t>
          </a:r>
          <a:r>
            <a:rPr lang="ru-RU" sz="2000" b="1" dirty="0" smtClean="0"/>
            <a:t>– </a:t>
          </a:r>
          <a:r>
            <a:rPr lang="ru-RU" sz="20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3,3 </a:t>
          </a:r>
          <a:r>
            <a:rPr lang="ru-RU" sz="2000" b="1" dirty="0" smtClean="0"/>
            <a:t>(Владимирович С.М.)</a:t>
          </a:r>
          <a:endParaRPr lang="ru-RU" sz="2000" dirty="0"/>
        </a:p>
      </dgm:t>
    </dgm:pt>
    <dgm:pt modelId="{680197C1-B287-4BB4-BEFA-49A71C0DA065}" type="parTrans" cxnId="{4B132173-8FD3-48B1-80EF-DCECE412BE1F}">
      <dgm:prSet/>
      <dgm:spPr/>
      <dgm:t>
        <a:bodyPr/>
        <a:lstStyle/>
        <a:p>
          <a:endParaRPr lang="ru-RU" sz="2000"/>
        </a:p>
      </dgm:t>
    </dgm:pt>
    <dgm:pt modelId="{67C4D05F-BA87-47CC-AEA0-106CBAE529D6}" type="sibTrans" cxnId="{4B132173-8FD3-48B1-80EF-DCECE412BE1F}">
      <dgm:prSet/>
      <dgm:spPr/>
      <dgm:t>
        <a:bodyPr/>
        <a:lstStyle/>
        <a:p>
          <a:endParaRPr lang="ru-RU" sz="2000"/>
        </a:p>
      </dgm:t>
    </dgm:pt>
    <dgm:pt modelId="{1D95CC6B-2070-40AC-BCD9-63F4D5463D9E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190 </a:t>
          </a:r>
          <a:r>
            <a:rPr lang="ru-RU" sz="2000" b="1" dirty="0" smtClean="0"/>
            <a:t>– </a:t>
          </a:r>
          <a:r>
            <a:rPr lang="ru-RU" sz="20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3,3 </a:t>
          </a:r>
        </a:p>
        <a:p>
          <a:r>
            <a:rPr lang="ru-RU" sz="2000" b="1" dirty="0" smtClean="0"/>
            <a:t>(Малышева О.А.)</a:t>
          </a:r>
          <a:endParaRPr lang="ru-RU" sz="2000" dirty="0"/>
        </a:p>
      </dgm:t>
    </dgm:pt>
    <dgm:pt modelId="{BDCB8907-68DE-488D-85AC-B56E80E16D20}" type="parTrans" cxnId="{6C80C4C6-20A9-4866-A621-A56E91C09714}">
      <dgm:prSet/>
      <dgm:spPr/>
      <dgm:t>
        <a:bodyPr/>
        <a:lstStyle/>
        <a:p>
          <a:endParaRPr lang="ru-RU" sz="2000"/>
        </a:p>
      </dgm:t>
    </dgm:pt>
    <dgm:pt modelId="{5DDF1E68-1CED-46A8-8827-DB471BEC80E6}" type="sibTrans" cxnId="{6C80C4C6-20A9-4866-A621-A56E91C09714}">
      <dgm:prSet/>
      <dgm:spPr/>
      <dgm:t>
        <a:bodyPr/>
        <a:lstStyle/>
        <a:p>
          <a:endParaRPr lang="ru-RU" sz="2000"/>
        </a:p>
      </dgm:t>
    </dgm:pt>
    <dgm:pt modelId="{6B8C71DC-01D1-4E50-B44D-96395F28F1CA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311 </a:t>
          </a:r>
          <a:r>
            <a:rPr lang="ru-RU" sz="2000" b="1" dirty="0" smtClean="0"/>
            <a:t>– </a:t>
          </a:r>
          <a:r>
            <a:rPr lang="ru-RU" sz="20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3,3 </a:t>
          </a:r>
          <a:r>
            <a:rPr lang="ru-RU" sz="2000" b="1" dirty="0" smtClean="0"/>
            <a:t>(</a:t>
          </a:r>
          <a:r>
            <a:rPr lang="ru-RU" sz="2000" b="1" dirty="0" err="1" smtClean="0"/>
            <a:t>Храпова</a:t>
          </a:r>
          <a:r>
            <a:rPr lang="ru-RU" sz="2000" b="1" dirty="0" smtClean="0"/>
            <a:t> Т.Ю.)</a:t>
          </a:r>
          <a:endParaRPr lang="ru-RU" sz="2000" dirty="0"/>
        </a:p>
      </dgm:t>
    </dgm:pt>
    <dgm:pt modelId="{692AAA34-50F3-4F41-8506-CEE26D8A1F08}" type="parTrans" cxnId="{0678C8DE-AF6F-4458-9760-F62A7454B5CA}">
      <dgm:prSet/>
      <dgm:spPr/>
      <dgm:t>
        <a:bodyPr/>
        <a:lstStyle/>
        <a:p>
          <a:endParaRPr lang="ru-RU" sz="2000"/>
        </a:p>
      </dgm:t>
    </dgm:pt>
    <dgm:pt modelId="{58437F3B-3385-46FF-9441-F3AB4171D270}" type="sibTrans" cxnId="{0678C8DE-AF6F-4458-9760-F62A7454B5CA}">
      <dgm:prSet/>
      <dgm:spPr/>
      <dgm:t>
        <a:bodyPr/>
        <a:lstStyle/>
        <a:p>
          <a:endParaRPr lang="ru-RU" sz="2000"/>
        </a:p>
      </dgm:t>
    </dgm:pt>
    <dgm:pt modelId="{6F9D6C52-BBE8-4C16-BD09-30EC9271DDAD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141 </a:t>
          </a:r>
          <a:r>
            <a:rPr lang="ru-RU" sz="2000" b="1" dirty="0" smtClean="0"/>
            <a:t>– </a:t>
          </a:r>
          <a:r>
            <a:rPr lang="ru-RU" sz="20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3,1 </a:t>
          </a:r>
          <a:r>
            <a:rPr lang="ru-RU" sz="2000" b="1" dirty="0" smtClean="0"/>
            <a:t>(Белокрылова Т.В.)</a:t>
          </a:r>
          <a:endParaRPr lang="ru-RU" sz="2000" dirty="0"/>
        </a:p>
      </dgm:t>
    </dgm:pt>
    <dgm:pt modelId="{CD5B3DAA-A7BE-4D97-A620-5DB808AC96A0}" type="parTrans" cxnId="{94E73DBA-C320-4444-8C89-F88661468FFC}">
      <dgm:prSet/>
      <dgm:spPr/>
      <dgm:t>
        <a:bodyPr/>
        <a:lstStyle/>
        <a:p>
          <a:endParaRPr lang="ru-RU" sz="2000"/>
        </a:p>
      </dgm:t>
    </dgm:pt>
    <dgm:pt modelId="{6A6EDCF3-3ACA-432B-9FE3-6142569E8A19}" type="sibTrans" cxnId="{94E73DBA-C320-4444-8C89-F88661468FFC}">
      <dgm:prSet/>
      <dgm:spPr/>
      <dgm:t>
        <a:bodyPr/>
        <a:lstStyle/>
        <a:p>
          <a:endParaRPr lang="ru-RU" sz="2000"/>
        </a:p>
      </dgm:t>
    </dgm:pt>
    <dgm:pt modelId="{F6B3C24B-62FD-41C1-8D99-A6BCDEA4FEBE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 anchor="t"/>
        <a:lstStyle/>
        <a:p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171 </a:t>
          </a:r>
          <a:r>
            <a:rPr lang="ru-RU" sz="2000" b="1" dirty="0" smtClean="0"/>
            <a:t>– </a:t>
          </a:r>
        </a:p>
        <a:p>
          <a:r>
            <a:rPr lang="ru-RU" sz="20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3,0</a:t>
          </a:r>
        </a:p>
        <a:p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dirty="0" smtClean="0"/>
            <a:t>(</a:t>
          </a:r>
          <a:r>
            <a:rPr lang="ru-RU" sz="2000" b="1" dirty="0" err="1" smtClean="0"/>
            <a:t>Шапоренко</a:t>
          </a:r>
          <a:r>
            <a:rPr lang="ru-RU" sz="2000" b="1" dirty="0" smtClean="0"/>
            <a:t> Д.Ю.)</a:t>
          </a:r>
          <a:endParaRPr lang="ru-RU" sz="2000" dirty="0"/>
        </a:p>
      </dgm:t>
    </dgm:pt>
    <dgm:pt modelId="{D6D458D3-AA0C-4A61-A636-18A0E4E550A0}" type="parTrans" cxnId="{8F54E570-4108-4FB2-BA36-87E330C5DE38}">
      <dgm:prSet/>
      <dgm:spPr/>
      <dgm:t>
        <a:bodyPr/>
        <a:lstStyle/>
        <a:p>
          <a:endParaRPr lang="ru-RU" sz="2000"/>
        </a:p>
      </dgm:t>
    </dgm:pt>
    <dgm:pt modelId="{4B552531-9A85-4F04-A22F-382C0DA48705}" type="sibTrans" cxnId="{8F54E570-4108-4FB2-BA36-87E330C5DE38}">
      <dgm:prSet/>
      <dgm:spPr/>
      <dgm:t>
        <a:bodyPr/>
        <a:lstStyle/>
        <a:p>
          <a:endParaRPr lang="ru-RU" sz="2000"/>
        </a:p>
      </dgm:t>
    </dgm:pt>
    <dgm:pt modelId="{14CAC111-1D47-43BA-A1B1-ABA675827128}" type="pres">
      <dgm:prSet presAssocID="{31BE9A6E-53B1-486E-B86D-73AB5F8E68DA}" presName="Name0" presStyleCnt="0">
        <dgm:presLayoutVars>
          <dgm:dir/>
          <dgm:animLvl val="lvl"/>
          <dgm:resizeHandles val="exact"/>
        </dgm:presLayoutVars>
      </dgm:prSet>
      <dgm:spPr/>
    </dgm:pt>
    <dgm:pt modelId="{80F104AC-8573-4C1B-B660-9204E2F7B4A5}" type="pres">
      <dgm:prSet presAssocID="{54FE1909-B529-4452-AD48-B3424005F571}" presName="Name8" presStyleCnt="0"/>
      <dgm:spPr/>
    </dgm:pt>
    <dgm:pt modelId="{17B884AD-711A-4671-9814-956667B11C55}" type="pres">
      <dgm:prSet presAssocID="{54FE1909-B529-4452-AD48-B3424005F571}" presName="level" presStyleLbl="node1" presStyleIdx="0" presStyleCnt="5" custScaleY="2724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2AA9EB-98CD-443D-9DEC-B5D37D3800B2}" type="pres">
      <dgm:prSet presAssocID="{54FE1909-B529-4452-AD48-B3424005F57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CA0FBD-D4F1-45F5-BBEE-E2B59DD465CA}" type="pres">
      <dgm:prSet presAssocID="{1D95CC6B-2070-40AC-BCD9-63F4D5463D9E}" presName="Name8" presStyleCnt="0"/>
      <dgm:spPr/>
    </dgm:pt>
    <dgm:pt modelId="{E2533216-ADF3-4CF1-90AE-B19A983A68A2}" type="pres">
      <dgm:prSet presAssocID="{1D95CC6B-2070-40AC-BCD9-63F4D5463D9E}" presName="level" presStyleLbl="node1" presStyleIdx="1" presStyleCnt="5" custScaleY="314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C41735-DE13-4C1C-AC33-D441D5B7A602}" type="pres">
      <dgm:prSet presAssocID="{1D95CC6B-2070-40AC-BCD9-63F4D5463D9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B93B0-16D5-4854-85D1-8B4FC331B196}" type="pres">
      <dgm:prSet presAssocID="{6B8C71DC-01D1-4E50-B44D-96395F28F1CA}" presName="Name8" presStyleCnt="0"/>
      <dgm:spPr/>
    </dgm:pt>
    <dgm:pt modelId="{BC33674B-61A0-4766-8BEC-11D052327603}" type="pres">
      <dgm:prSet presAssocID="{6B8C71DC-01D1-4E50-B44D-96395F28F1CA}" presName="level" presStyleLbl="node1" presStyleIdx="2" presStyleCnt="5" custScaleY="360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256E2-AFFB-40B5-BFEF-BB0413A07397}" type="pres">
      <dgm:prSet presAssocID="{6B8C71DC-01D1-4E50-B44D-96395F28F1C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F4CADC-0286-4EB8-9A0F-3D73AEBE055D}" type="pres">
      <dgm:prSet presAssocID="{6F9D6C52-BBE8-4C16-BD09-30EC9271DDAD}" presName="Name8" presStyleCnt="0"/>
      <dgm:spPr/>
    </dgm:pt>
    <dgm:pt modelId="{303CC02E-183B-4B4B-BB15-298E00BF0AA9}" type="pres">
      <dgm:prSet presAssocID="{6F9D6C52-BBE8-4C16-BD09-30EC9271DDAD}" presName="level" presStyleLbl="node1" presStyleIdx="3" presStyleCnt="5" custScaleY="279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19A2D4-F924-4A0E-A19E-9CA2924D7F99}" type="pres">
      <dgm:prSet presAssocID="{6F9D6C52-BBE8-4C16-BD09-30EC9271DDA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43C83B-E4D0-45AB-9B17-D60A645120B8}" type="pres">
      <dgm:prSet presAssocID="{F6B3C24B-62FD-41C1-8D99-A6BCDEA4FEBE}" presName="Name8" presStyleCnt="0"/>
      <dgm:spPr/>
    </dgm:pt>
    <dgm:pt modelId="{E02FD6E8-955F-4EB7-BA17-6E7AFE74F4B6}" type="pres">
      <dgm:prSet presAssocID="{F6B3C24B-62FD-41C1-8D99-A6BCDEA4FEBE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79631F-C77E-422E-8011-E386E51103C5}" type="pres">
      <dgm:prSet presAssocID="{F6B3C24B-62FD-41C1-8D99-A6BCDEA4FEB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4F95D5-148A-4A11-8822-11FA18BE5269}" type="presOf" srcId="{1D95CC6B-2070-40AC-BCD9-63F4D5463D9E}" destId="{E2533216-ADF3-4CF1-90AE-B19A983A68A2}" srcOrd="0" destOrd="0" presId="urn:microsoft.com/office/officeart/2005/8/layout/pyramid3"/>
    <dgm:cxn modelId="{2D30714B-C554-40C4-8641-E5CB744C50B9}" type="presOf" srcId="{54FE1909-B529-4452-AD48-B3424005F571}" destId="{432AA9EB-98CD-443D-9DEC-B5D37D3800B2}" srcOrd="1" destOrd="0" presId="urn:microsoft.com/office/officeart/2005/8/layout/pyramid3"/>
    <dgm:cxn modelId="{AE571928-0081-402B-940B-D18EC75D3D40}" type="presOf" srcId="{6B8C71DC-01D1-4E50-B44D-96395F28F1CA}" destId="{BC33674B-61A0-4766-8BEC-11D052327603}" srcOrd="0" destOrd="0" presId="urn:microsoft.com/office/officeart/2005/8/layout/pyramid3"/>
    <dgm:cxn modelId="{0678C8DE-AF6F-4458-9760-F62A7454B5CA}" srcId="{31BE9A6E-53B1-486E-B86D-73AB5F8E68DA}" destId="{6B8C71DC-01D1-4E50-B44D-96395F28F1CA}" srcOrd="2" destOrd="0" parTransId="{692AAA34-50F3-4F41-8506-CEE26D8A1F08}" sibTransId="{58437F3B-3385-46FF-9441-F3AB4171D270}"/>
    <dgm:cxn modelId="{8F54E570-4108-4FB2-BA36-87E330C5DE38}" srcId="{31BE9A6E-53B1-486E-B86D-73AB5F8E68DA}" destId="{F6B3C24B-62FD-41C1-8D99-A6BCDEA4FEBE}" srcOrd="4" destOrd="0" parTransId="{D6D458D3-AA0C-4A61-A636-18A0E4E550A0}" sibTransId="{4B552531-9A85-4F04-A22F-382C0DA48705}"/>
    <dgm:cxn modelId="{66167818-3C87-4FAA-B90A-7D157DF3C7DA}" type="presOf" srcId="{F6B3C24B-62FD-41C1-8D99-A6BCDEA4FEBE}" destId="{E02FD6E8-955F-4EB7-BA17-6E7AFE74F4B6}" srcOrd="0" destOrd="0" presId="urn:microsoft.com/office/officeart/2005/8/layout/pyramid3"/>
    <dgm:cxn modelId="{4B132173-8FD3-48B1-80EF-DCECE412BE1F}" srcId="{31BE9A6E-53B1-486E-B86D-73AB5F8E68DA}" destId="{54FE1909-B529-4452-AD48-B3424005F571}" srcOrd="0" destOrd="0" parTransId="{680197C1-B287-4BB4-BEFA-49A71C0DA065}" sibTransId="{67C4D05F-BA87-47CC-AEA0-106CBAE529D6}"/>
    <dgm:cxn modelId="{E6EDFB65-65AA-4871-B015-5260AD375F35}" type="presOf" srcId="{6F9D6C52-BBE8-4C16-BD09-30EC9271DDAD}" destId="{7419A2D4-F924-4A0E-A19E-9CA2924D7F99}" srcOrd="1" destOrd="0" presId="urn:microsoft.com/office/officeart/2005/8/layout/pyramid3"/>
    <dgm:cxn modelId="{94E73DBA-C320-4444-8C89-F88661468FFC}" srcId="{31BE9A6E-53B1-486E-B86D-73AB5F8E68DA}" destId="{6F9D6C52-BBE8-4C16-BD09-30EC9271DDAD}" srcOrd="3" destOrd="0" parTransId="{CD5B3DAA-A7BE-4D97-A620-5DB808AC96A0}" sibTransId="{6A6EDCF3-3ACA-432B-9FE3-6142569E8A19}"/>
    <dgm:cxn modelId="{F31E3BD6-27E5-47C7-A690-8098F9B4F5C0}" type="presOf" srcId="{F6B3C24B-62FD-41C1-8D99-A6BCDEA4FEBE}" destId="{E979631F-C77E-422E-8011-E386E51103C5}" srcOrd="1" destOrd="0" presId="urn:microsoft.com/office/officeart/2005/8/layout/pyramid3"/>
    <dgm:cxn modelId="{4FED4A9A-F791-4BB0-B46D-7944C91E2683}" type="presOf" srcId="{54FE1909-B529-4452-AD48-B3424005F571}" destId="{17B884AD-711A-4671-9814-956667B11C55}" srcOrd="0" destOrd="0" presId="urn:microsoft.com/office/officeart/2005/8/layout/pyramid3"/>
    <dgm:cxn modelId="{41CF58F7-F58E-4DBC-8E7F-97FD88EC922D}" type="presOf" srcId="{6F9D6C52-BBE8-4C16-BD09-30EC9271DDAD}" destId="{303CC02E-183B-4B4B-BB15-298E00BF0AA9}" srcOrd="0" destOrd="0" presId="urn:microsoft.com/office/officeart/2005/8/layout/pyramid3"/>
    <dgm:cxn modelId="{5A7C0A48-7D63-40AC-90FF-282216C87512}" type="presOf" srcId="{1D95CC6B-2070-40AC-BCD9-63F4D5463D9E}" destId="{D3C41735-DE13-4C1C-AC33-D441D5B7A602}" srcOrd="1" destOrd="0" presId="urn:microsoft.com/office/officeart/2005/8/layout/pyramid3"/>
    <dgm:cxn modelId="{8ADC4471-85AA-448C-A7EF-2BC2D97DFAC2}" type="presOf" srcId="{6B8C71DC-01D1-4E50-B44D-96395F28F1CA}" destId="{3DC256E2-AFFB-40B5-BFEF-BB0413A07397}" srcOrd="1" destOrd="0" presId="urn:microsoft.com/office/officeart/2005/8/layout/pyramid3"/>
    <dgm:cxn modelId="{3C395AE0-B549-47D6-9E50-B04AEEC84B74}" type="presOf" srcId="{31BE9A6E-53B1-486E-B86D-73AB5F8E68DA}" destId="{14CAC111-1D47-43BA-A1B1-ABA675827128}" srcOrd="0" destOrd="0" presId="urn:microsoft.com/office/officeart/2005/8/layout/pyramid3"/>
    <dgm:cxn modelId="{6C80C4C6-20A9-4866-A621-A56E91C09714}" srcId="{31BE9A6E-53B1-486E-B86D-73AB5F8E68DA}" destId="{1D95CC6B-2070-40AC-BCD9-63F4D5463D9E}" srcOrd="1" destOrd="0" parTransId="{BDCB8907-68DE-488D-85AC-B56E80E16D20}" sibTransId="{5DDF1E68-1CED-46A8-8827-DB471BEC80E6}"/>
    <dgm:cxn modelId="{C73C8402-6CC4-4990-859F-7908C04CBD16}" type="presParOf" srcId="{14CAC111-1D47-43BA-A1B1-ABA675827128}" destId="{80F104AC-8573-4C1B-B660-9204E2F7B4A5}" srcOrd="0" destOrd="0" presId="urn:microsoft.com/office/officeart/2005/8/layout/pyramid3"/>
    <dgm:cxn modelId="{FABDE9F5-AEBF-4CCE-9DAA-C665BAE12A50}" type="presParOf" srcId="{80F104AC-8573-4C1B-B660-9204E2F7B4A5}" destId="{17B884AD-711A-4671-9814-956667B11C55}" srcOrd="0" destOrd="0" presId="urn:microsoft.com/office/officeart/2005/8/layout/pyramid3"/>
    <dgm:cxn modelId="{2D92043B-2894-453A-8187-49E5597E1A6D}" type="presParOf" srcId="{80F104AC-8573-4C1B-B660-9204E2F7B4A5}" destId="{432AA9EB-98CD-443D-9DEC-B5D37D3800B2}" srcOrd="1" destOrd="0" presId="urn:microsoft.com/office/officeart/2005/8/layout/pyramid3"/>
    <dgm:cxn modelId="{67E0AD51-EC7E-49B9-97BB-FCE48550FACD}" type="presParOf" srcId="{14CAC111-1D47-43BA-A1B1-ABA675827128}" destId="{19CA0FBD-D4F1-45F5-BBEE-E2B59DD465CA}" srcOrd="1" destOrd="0" presId="urn:microsoft.com/office/officeart/2005/8/layout/pyramid3"/>
    <dgm:cxn modelId="{BAA060C9-546B-4B7D-8222-88A0D75F8D0C}" type="presParOf" srcId="{19CA0FBD-D4F1-45F5-BBEE-E2B59DD465CA}" destId="{E2533216-ADF3-4CF1-90AE-B19A983A68A2}" srcOrd="0" destOrd="0" presId="urn:microsoft.com/office/officeart/2005/8/layout/pyramid3"/>
    <dgm:cxn modelId="{93609653-BF00-4F7F-9C12-79CFBB86FC1E}" type="presParOf" srcId="{19CA0FBD-D4F1-45F5-BBEE-E2B59DD465CA}" destId="{D3C41735-DE13-4C1C-AC33-D441D5B7A602}" srcOrd="1" destOrd="0" presId="urn:microsoft.com/office/officeart/2005/8/layout/pyramid3"/>
    <dgm:cxn modelId="{AF6EDB63-4425-4863-91EA-1E063EA81C6E}" type="presParOf" srcId="{14CAC111-1D47-43BA-A1B1-ABA675827128}" destId="{824B93B0-16D5-4854-85D1-8B4FC331B196}" srcOrd="2" destOrd="0" presId="urn:microsoft.com/office/officeart/2005/8/layout/pyramid3"/>
    <dgm:cxn modelId="{7C4E8C4E-C14C-48EB-93D3-D443C050EF64}" type="presParOf" srcId="{824B93B0-16D5-4854-85D1-8B4FC331B196}" destId="{BC33674B-61A0-4766-8BEC-11D052327603}" srcOrd="0" destOrd="0" presId="urn:microsoft.com/office/officeart/2005/8/layout/pyramid3"/>
    <dgm:cxn modelId="{4523B7D3-B983-4C4D-880A-3800ED16C565}" type="presParOf" srcId="{824B93B0-16D5-4854-85D1-8B4FC331B196}" destId="{3DC256E2-AFFB-40B5-BFEF-BB0413A07397}" srcOrd="1" destOrd="0" presId="urn:microsoft.com/office/officeart/2005/8/layout/pyramid3"/>
    <dgm:cxn modelId="{BC0B6BE4-9B5A-4E88-91AB-CDA0589AB0E4}" type="presParOf" srcId="{14CAC111-1D47-43BA-A1B1-ABA675827128}" destId="{0FF4CADC-0286-4EB8-9A0F-3D73AEBE055D}" srcOrd="3" destOrd="0" presId="urn:microsoft.com/office/officeart/2005/8/layout/pyramid3"/>
    <dgm:cxn modelId="{62503917-1B42-464A-AD75-5898FF59F527}" type="presParOf" srcId="{0FF4CADC-0286-4EB8-9A0F-3D73AEBE055D}" destId="{303CC02E-183B-4B4B-BB15-298E00BF0AA9}" srcOrd="0" destOrd="0" presId="urn:microsoft.com/office/officeart/2005/8/layout/pyramid3"/>
    <dgm:cxn modelId="{B3D27BCA-8F79-4796-87FC-13AE8FEA3944}" type="presParOf" srcId="{0FF4CADC-0286-4EB8-9A0F-3D73AEBE055D}" destId="{7419A2D4-F924-4A0E-A19E-9CA2924D7F99}" srcOrd="1" destOrd="0" presId="urn:microsoft.com/office/officeart/2005/8/layout/pyramid3"/>
    <dgm:cxn modelId="{49549DBA-CED7-43E7-9BA2-DDCF76EB62B1}" type="presParOf" srcId="{14CAC111-1D47-43BA-A1B1-ABA675827128}" destId="{6D43C83B-E4D0-45AB-9B17-D60A645120B8}" srcOrd="4" destOrd="0" presId="urn:microsoft.com/office/officeart/2005/8/layout/pyramid3"/>
    <dgm:cxn modelId="{F8F0BE95-3A4D-4C47-ABB2-1A9D18F074AD}" type="presParOf" srcId="{6D43C83B-E4D0-45AB-9B17-D60A645120B8}" destId="{E02FD6E8-955F-4EB7-BA17-6E7AFE74F4B6}" srcOrd="0" destOrd="0" presId="urn:microsoft.com/office/officeart/2005/8/layout/pyramid3"/>
    <dgm:cxn modelId="{25A69E88-BA80-42DB-84B3-1D96A3AD4F37}" type="presParOf" srcId="{6D43C83B-E4D0-45AB-9B17-D60A645120B8}" destId="{E979631F-C77E-422E-8011-E386E51103C5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2FDFC2B-C8F6-4D9B-9B8B-0667BA9763BB}" type="doc">
      <dgm:prSet loTypeId="urn:microsoft.com/office/officeart/2005/8/layout/pyramid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C9D8E9-6AE8-42ED-83D5-65A736702C46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315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4,7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</a:t>
          </a:r>
          <a:r>
            <a:rPr lang="ru-RU" sz="1600" b="1" dirty="0" err="1" smtClean="0"/>
            <a:t>Пермякова</a:t>
          </a:r>
          <a:r>
            <a:rPr lang="ru-RU" sz="1600" b="1" dirty="0" smtClean="0"/>
            <a:t> Е.В.)</a:t>
          </a:r>
          <a:endParaRPr lang="ru-RU" sz="1600" dirty="0"/>
        </a:p>
      </dgm:t>
    </dgm:pt>
    <dgm:pt modelId="{87D2B700-4711-417A-8AAF-197FEA890DB0}" type="parTrans" cxnId="{4898A614-2D0C-4306-AA94-EE6F8D1271BD}">
      <dgm:prSet/>
      <dgm:spPr/>
      <dgm:t>
        <a:bodyPr/>
        <a:lstStyle/>
        <a:p>
          <a:endParaRPr lang="ru-RU"/>
        </a:p>
      </dgm:t>
    </dgm:pt>
    <dgm:pt modelId="{62F41ACE-70C8-4978-A598-84B5C4E936D7}" type="sibTrans" cxnId="{4898A614-2D0C-4306-AA94-EE6F8D1271BD}">
      <dgm:prSet/>
      <dgm:spPr/>
      <dgm:t>
        <a:bodyPr/>
        <a:lstStyle/>
        <a:p>
          <a:endParaRPr lang="ru-RU"/>
        </a:p>
      </dgm:t>
    </dgm:pt>
    <dgm:pt modelId="{2D777D3D-7095-444B-91A8-A8618C68B96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247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</a:t>
          </a:r>
          <a:r>
            <a:rPr lang="ru-RU" sz="1600" b="1" dirty="0" err="1" smtClean="0"/>
            <a:t>Стекольщикова</a:t>
          </a:r>
          <a:r>
            <a:rPr lang="ru-RU" sz="1600" b="1" dirty="0" smtClean="0"/>
            <a:t> С.В.)</a:t>
          </a:r>
          <a:endParaRPr lang="ru-RU" sz="1600" dirty="0"/>
        </a:p>
      </dgm:t>
    </dgm:pt>
    <dgm:pt modelId="{22D5FB81-FF96-47F1-B0BF-79C63ECDA0D3}" type="parTrans" cxnId="{D115BB7B-3A12-4527-A653-5AC71D91209C}">
      <dgm:prSet/>
      <dgm:spPr/>
      <dgm:t>
        <a:bodyPr/>
        <a:lstStyle/>
        <a:p>
          <a:endParaRPr lang="ru-RU"/>
        </a:p>
      </dgm:t>
    </dgm:pt>
    <dgm:pt modelId="{99E81D8E-7FED-4E24-B92C-0EC5B5AC9047}" type="sibTrans" cxnId="{D115BB7B-3A12-4527-A653-5AC71D91209C}">
      <dgm:prSet/>
      <dgm:spPr/>
      <dgm:t>
        <a:bodyPr/>
        <a:lstStyle/>
        <a:p>
          <a:endParaRPr lang="ru-RU"/>
        </a:p>
      </dgm:t>
    </dgm:pt>
    <dgm:pt modelId="{CF5C8647-E5BC-43B9-AB15-455A4E03E820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316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4,7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(Нестерова Л.С.)</a:t>
          </a:r>
          <a:endParaRPr lang="ru-RU" sz="1600" dirty="0"/>
        </a:p>
      </dgm:t>
    </dgm:pt>
    <dgm:pt modelId="{05962D2B-92DE-4164-AB7E-039B3747A7A2}" type="parTrans" cxnId="{E46AE12E-07B3-4767-92ED-43601C383266}">
      <dgm:prSet/>
      <dgm:spPr/>
      <dgm:t>
        <a:bodyPr/>
        <a:lstStyle/>
        <a:p>
          <a:endParaRPr lang="ru-RU"/>
        </a:p>
      </dgm:t>
    </dgm:pt>
    <dgm:pt modelId="{0B8C1D84-8B4B-4379-8AC2-A20A55F1049D}" type="sibTrans" cxnId="{E46AE12E-07B3-4767-92ED-43601C383266}">
      <dgm:prSet/>
      <dgm:spPr/>
      <dgm:t>
        <a:bodyPr/>
        <a:lstStyle/>
        <a:p>
          <a:endParaRPr lang="ru-RU"/>
        </a:p>
      </dgm:t>
    </dgm:pt>
    <dgm:pt modelId="{E5CFCEBD-1217-4753-9C76-F3D6C1C10920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126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</a:t>
          </a:r>
          <a:r>
            <a:rPr lang="ru-RU" sz="1600" b="1" dirty="0" err="1" smtClean="0"/>
            <a:t>Радзевич</a:t>
          </a:r>
          <a:r>
            <a:rPr lang="ru-RU" sz="1600" b="1" dirty="0" smtClean="0"/>
            <a:t> И.Д.)</a:t>
          </a:r>
          <a:endParaRPr lang="ru-RU" sz="1600" dirty="0"/>
        </a:p>
      </dgm:t>
    </dgm:pt>
    <dgm:pt modelId="{703248FE-852E-45C1-A7D2-8FCBABC08415}" type="parTrans" cxnId="{D81E37A3-9477-4B97-B51A-05EA26F98081}">
      <dgm:prSet/>
      <dgm:spPr/>
      <dgm:t>
        <a:bodyPr/>
        <a:lstStyle/>
        <a:p>
          <a:endParaRPr lang="ru-RU"/>
        </a:p>
      </dgm:t>
    </dgm:pt>
    <dgm:pt modelId="{6BFBBD4E-6016-4CAF-9A2F-9D86DB9E603D}" type="sibTrans" cxnId="{D81E37A3-9477-4B97-B51A-05EA26F98081}">
      <dgm:prSet/>
      <dgm:spPr/>
      <dgm:t>
        <a:bodyPr/>
        <a:lstStyle/>
        <a:p>
          <a:endParaRPr lang="ru-RU"/>
        </a:p>
      </dgm:t>
    </dgm:pt>
    <dgm:pt modelId="{34F5B0C5-1F00-4A83-9A0C-84FDC8B8AFBB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276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</a:t>
          </a:r>
          <a:r>
            <a:rPr lang="ru-RU" sz="1600" b="1" dirty="0" err="1" smtClean="0"/>
            <a:t>Симакина</a:t>
          </a:r>
          <a:r>
            <a:rPr lang="ru-RU" sz="1600" b="1" dirty="0" smtClean="0"/>
            <a:t> О.А.)</a:t>
          </a:r>
          <a:endParaRPr lang="ru-RU" sz="1600" dirty="0"/>
        </a:p>
      </dgm:t>
    </dgm:pt>
    <dgm:pt modelId="{41BE9FCA-E8C6-4215-BBE8-58B71F17E676}" type="parTrans" cxnId="{102F5F4E-C51A-4E47-9885-77EAE16A5DC2}">
      <dgm:prSet/>
      <dgm:spPr/>
      <dgm:t>
        <a:bodyPr/>
        <a:lstStyle/>
        <a:p>
          <a:endParaRPr lang="ru-RU"/>
        </a:p>
      </dgm:t>
    </dgm:pt>
    <dgm:pt modelId="{033C6554-6756-44DB-8A20-C65F020724E5}" type="sibTrans" cxnId="{102F5F4E-C51A-4E47-9885-77EAE16A5DC2}">
      <dgm:prSet/>
      <dgm:spPr/>
      <dgm:t>
        <a:bodyPr/>
        <a:lstStyle/>
        <a:p>
          <a:endParaRPr lang="ru-RU"/>
        </a:p>
      </dgm:t>
    </dgm:pt>
    <dgm:pt modelId="{6290822F-2620-4849-A8CA-5FA9839AC33C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277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</a:t>
          </a:r>
          <a:r>
            <a:rPr lang="ru-RU" sz="1600" b="1" dirty="0" err="1" smtClean="0"/>
            <a:t>Ахрапоткова</a:t>
          </a:r>
          <a:r>
            <a:rPr lang="ru-RU" sz="1600" b="1" dirty="0" smtClean="0"/>
            <a:t> Н.Б.)</a:t>
          </a:r>
          <a:endParaRPr lang="ru-RU" sz="1600" dirty="0"/>
        </a:p>
      </dgm:t>
    </dgm:pt>
    <dgm:pt modelId="{BB028E4D-8887-4B80-B7CD-130709F4F286}" type="parTrans" cxnId="{BBBE5E18-4690-4DE8-98F5-967B65063352}">
      <dgm:prSet/>
      <dgm:spPr/>
      <dgm:t>
        <a:bodyPr/>
        <a:lstStyle/>
        <a:p>
          <a:endParaRPr lang="ru-RU"/>
        </a:p>
      </dgm:t>
    </dgm:pt>
    <dgm:pt modelId="{308D4632-92AC-4CCA-873C-5666BA62ECEF}" type="sibTrans" cxnId="{BBBE5E18-4690-4DE8-98F5-967B65063352}">
      <dgm:prSet/>
      <dgm:spPr/>
      <dgm:t>
        <a:bodyPr/>
        <a:lstStyle/>
        <a:p>
          <a:endParaRPr lang="ru-RU"/>
        </a:p>
      </dgm:t>
    </dgm:pt>
    <dgm:pt modelId="{DDC422B5-810D-4EBD-948D-C840A2B6C5F8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186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 </a:t>
          </a:r>
          <a:r>
            <a:rPr lang="ru-RU" sz="1600" b="1" dirty="0" smtClean="0"/>
            <a:t>(Булакова А.С.)</a:t>
          </a:r>
          <a:endParaRPr lang="ru-RU" sz="1600" dirty="0"/>
        </a:p>
      </dgm:t>
    </dgm:pt>
    <dgm:pt modelId="{5312C0E2-3379-481F-87FB-BB80A35D9C06}" type="parTrans" cxnId="{AD5B20BD-0D6E-4672-B764-9C2949C8073C}">
      <dgm:prSet/>
      <dgm:spPr/>
    </dgm:pt>
    <dgm:pt modelId="{871B0BD4-BD9C-4005-84FC-8EF1F824BFDE}" type="sibTrans" cxnId="{AD5B20BD-0D6E-4672-B764-9C2949C8073C}">
      <dgm:prSet/>
      <dgm:spPr/>
    </dgm:pt>
    <dgm:pt modelId="{8D3B5DA9-6A03-45D8-BFC6-6A381AC7B6E1}" type="pres">
      <dgm:prSet presAssocID="{82FDFC2B-C8F6-4D9B-9B8B-0667BA9763BB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1755F670-7294-41D7-A7BE-6A2B8DF58CC6}" type="pres">
      <dgm:prSet presAssocID="{82FDFC2B-C8F6-4D9B-9B8B-0667BA9763BB}" presName="pyramid" presStyleLbl="node1" presStyleIdx="0" presStyleCnt="1"/>
      <dgm:spPr>
        <a:solidFill>
          <a:srgbClr val="7FBFB9"/>
        </a:solidFill>
      </dgm:spPr>
    </dgm:pt>
    <dgm:pt modelId="{069BD411-C8B0-474B-9C35-BED0E28AA524}" type="pres">
      <dgm:prSet presAssocID="{82FDFC2B-C8F6-4D9B-9B8B-0667BA9763BB}" presName="theList" presStyleCnt="0"/>
      <dgm:spPr/>
    </dgm:pt>
    <dgm:pt modelId="{46A97444-9C6F-4FDF-AEC4-A688C41EB783}" type="pres">
      <dgm:prSet presAssocID="{3DC9D8E9-6AE8-42ED-83D5-65A736702C46}" presName="aNode" presStyleLbl="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42446D-E7BC-4476-92F8-0D54866F1980}" type="pres">
      <dgm:prSet presAssocID="{3DC9D8E9-6AE8-42ED-83D5-65A736702C46}" presName="aSpace" presStyleCnt="0"/>
      <dgm:spPr/>
    </dgm:pt>
    <dgm:pt modelId="{DD84EE5C-299D-446F-96A8-C7E52096A17C}" type="pres">
      <dgm:prSet presAssocID="{CF5C8647-E5BC-43B9-AB15-455A4E03E820}" presName="aNode" presStyleLbl="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0CA10-2130-49B6-AF56-A34486C3F7D8}" type="pres">
      <dgm:prSet presAssocID="{CF5C8647-E5BC-43B9-AB15-455A4E03E820}" presName="aSpace" presStyleCnt="0"/>
      <dgm:spPr/>
    </dgm:pt>
    <dgm:pt modelId="{AD9522B8-0374-4EE7-950C-7943B21EB4CE}" type="pres">
      <dgm:prSet presAssocID="{E5CFCEBD-1217-4753-9C76-F3D6C1C10920}" presName="aNode" presStyleLbl="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7B55C-FF02-4B66-985B-736E8988E30A}" type="pres">
      <dgm:prSet presAssocID="{E5CFCEBD-1217-4753-9C76-F3D6C1C10920}" presName="aSpace" presStyleCnt="0"/>
      <dgm:spPr/>
    </dgm:pt>
    <dgm:pt modelId="{95F1A166-0B55-4BE5-BD34-6CCE66FA47CC}" type="pres">
      <dgm:prSet presAssocID="{2D777D3D-7095-444B-91A8-A8618C68B96F}" presName="aNode" presStyleLbl="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F0AE1-D5D0-49D0-B2F3-1D30235A361F}" type="pres">
      <dgm:prSet presAssocID="{2D777D3D-7095-444B-91A8-A8618C68B96F}" presName="aSpace" presStyleCnt="0"/>
      <dgm:spPr/>
    </dgm:pt>
    <dgm:pt modelId="{F06742FA-5349-45B8-8FCA-CFAECB7BFB1B}" type="pres">
      <dgm:prSet presAssocID="{34F5B0C5-1F00-4A83-9A0C-84FDC8B8AFBB}" presName="aNode" presStyleLbl="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EA789-C5E9-4DFD-A4C9-FDE1F2CD8197}" type="pres">
      <dgm:prSet presAssocID="{34F5B0C5-1F00-4A83-9A0C-84FDC8B8AFBB}" presName="aSpace" presStyleCnt="0"/>
      <dgm:spPr/>
    </dgm:pt>
    <dgm:pt modelId="{269A74D5-7AAD-4190-9633-EB9DCEFF6025}" type="pres">
      <dgm:prSet presAssocID="{6290822F-2620-4849-A8CA-5FA9839AC33C}" presName="aNode" presStyleLbl="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BD9901-B716-4515-A519-0977F29F0FE9}" type="pres">
      <dgm:prSet presAssocID="{6290822F-2620-4849-A8CA-5FA9839AC33C}" presName="aSpace" presStyleCnt="0"/>
      <dgm:spPr/>
    </dgm:pt>
    <dgm:pt modelId="{DA0334B0-0FFD-4778-85A8-06BAFB0524CE}" type="pres">
      <dgm:prSet presAssocID="{DDC422B5-810D-4EBD-948D-C840A2B6C5F8}" presName="aNode" presStyleLbl="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22B8C-4F7F-47FF-967D-47456F3E5F5B}" type="pres">
      <dgm:prSet presAssocID="{DDC422B5-810D-4EBD-948D-C840A2B6C5F8}" presName="aSpace" presStyleCnt="0"/>
      <dgm:spPr/>
    </dgm:pt>
  </dgm:ptLst>
  <dgm:cxnLst>
    <dgm:cxn modelId="{40EA5732-2801-454E-AFE2-A6304241B108}" type="presOf" srcId="{E5CFCEBD-1217-4753-9C76-F3D6C1C10920}" destId="{AD9522B8-0374-4EE7-950C-7943B21EB4CE}" srcOrd="0" destOrd="0" presId="urn:microsoft.com/office/officeart/2005/8/layout/pyramid2"/>
    <dgm:cxn modelId="{D115BB7B-3A12-4527-A653-5AC71D91209C}" srcId="{82FDFC2B-C8F6-4D9B-9B8B-0667BA9763BB}" destId="{2D777D3D-7095-444B-91A8-A8618C68B96F}" srcOrd="3" destOrd="0" parTransId="{22D5FB81-FF96-47F1-B0BF-79C63ECDA0D3}" sibTransId="{99E81D8E-7FED-4E24-B92C-0EC5B5AC9047}"/>
    <dgm:cxn modelId="{D1794C31-F9BC-48B1-BA2F-F48F004DB9BE}" type="presOf" srcId="{82FDFC2B-C8F6-4D9B-9B8B-0667BA9763BB}" destId="{8D3B5DA9-6A03-45D8-BFC6-6A381AC7B6E1}" srcOrd="0" destOrd="0" presId="urn:microsoft.com/office/officeart/2005/8/layout/pyramid2"/>
    <dgm:cxn modelId="{E46AE12E-07B3-4767-92ED-43601C383266}" srcId="{82FDFC2B-C8F6-4D9B-9B8B-0667BA9763BB}" destId="{CF5C8647-E5BC-43B9-AB15-455A4E03E820}" srcOrd="1" destOrd="0" parTransId="{05962D2B-92DE-4164-AB7E-039B3747A7A2}" sibTransId="{0B8C1D84-8B4B-4379-8AC2-A20A55F1049D}"/>
    <dgm:cxn modelId="{670FA5E2-B301-4805-A910-98C5E4A6747B}" type="presOf" srcId="{DDC422B5-810D-4EBD-948D-C840A2B6C5F8}" destId="{DA0334B0-0FFD-4778-85A8-06BAFB0524CE}" srcOrd="0" destOrd="0" presId="urn:microsoft.com/office/officeart/2005/8/layout/pyramid2"/>
    <dgm:cxn modelId="{62D3EF63-61D5-404C-B442-2F906A1F85F7}" type="presOf" srcId="{CF5C8647-E5BC-43B9-AB15-455A4E03E820}" destId="{DD84EE5C-299D-446F-96A8-C7E52096A17C}" srcOrd="0" destOrd="0" presId="urn:microsoft.com/office/officeart/2005/8/layout/pyramid2"/>
    <dgm:cxn modelId="{F776C1B7-6A7E-4ADC-B16F-4C9592A4C19E}" type="presOf" srcId="{3DC9D8E9-6AE8-42ED-83D5-65A736702C46}" destId="{46A97444-9C6F-4FDF-AEC4-A688C41EB783}" srcOrd="0" destOrd="0" presId="urn:microsoft.com/office/officeart/2005/8/layout/pyramid2"/>
    <dgm:cxn modelId="{5F935282-FA62-40C1-BFFB-6B83D37AE1D5}" type="presOf" srcId="{2D777D3D-7095-444B-91A8-A8618C68B96F}" destId="{95F1A166-0B55-4BE5-BD34-6CCE66FA47CC}" srcOrd="0" destOrd="0" presId="urn:microsoft.com/office/officeart/2005/8/layout/pyramid2"/>
    <dgm:cxn modelId="{4898A614-2D0C-4306-AA94-EE6F8D1271BD}" srcId="{82FDFC2B-C8F6-4D9B-9B8B-0667BA9763BB}" destId="{3DC9D8E9-6AE8-42ED-83D5-65A736702C46}" srcOrd="0" destOrd="0" parTransId="{87D2B700-4711-417A-8AAF-197FEA890DB0}" sibTransId="{62F41ACE-70C8-4978-A598-84B5C4E936D7}"/>
    <dgm:cxn modelId="{285D0625-34F8-4E41-A5CE-E09EC38D4DFB}" type="presOf" srcId="{34F5B0C5-1F00-4A83-9A0C-84FDC8B8AFBB}" destId="{F06742FA-5349-45B8-8FCA-CFAECB7BFB1B}" srcOrd="0" destOrd="0" presId="urn:microsoft.com/office/officeart/2005/8/layout/pyramid2"/>
    <dgm:cxn modelId="{D81E37A3-9477-4B97-B51A-05EA26F98081}" srcId="{82FDFC2B-C8F6-4D9B-9B8B-0667BA9763BB}" destId="{E5CFCEBD-1217-4753-9C76-F3D6C1C10920}" srcOrd="2" destOrd="0" parTransId="{703248FE-852E-45C1-A7D2-8FCBABC08415}" sibTransId="{6BFBBD4E-6016-4CAF-9A2F-9D86DB9E603D}"/>
    <dgm:cxn modelId="{AD5B20BD-0D6E-4672-B764-9C2949C8073C}" srcId="{82FDFC2B-C8F6-4D9B-9B8B-0667BA9763BB}" destId="{DDC422B5-810D-4EBD-948D-C840A2B6C5F8}" srcOrd="6" destOrd="0" parTransId="{5312C0E2-3379-481F-87FB-BB80A35D9C06}" sibTransId="{871B0BD4-BD9C-4005-84FC-8EF1F824BFDE}"/>
    <dgm:cxn modelId="{BBBE5E18-4690-4DE8-98F5-967B65063352}" srcId="{82FDFC2B-C8F6-4D9B-9B8B-0667BA9763BB}" destId="{6290822F-2620-4849-A8CA-5FA9839AC33C}" srcOrd="5" destOrd="0" parTransId="{BB028E4D-8887-4B80-B7CD-130709F4F286}" sibTransId="{308D4632-92AC-4CCA-873C-5666BA62ECEF}"/>
    <dgm:cxn modelId="{1A40EE95-347A-4ACA-82BA-646B3ECB8785}" type="presOf" srcId="{6290822F-2620-4849-A8CA-5FA9839AC33C}" destId="{269A74D5-7AAD-4190-9633-EB9DCEFF6025}" srcOrd="0" destOrd="0" presId="urn:microsoft.com/office/officeart/2005/8/layout/pyramid2"/>
    <dgm:cxn modelId="{102F5F4E-C51A-4E47-9885-77EAE16A5DC2}" srcId="{82FDFC2B-C8F6-4D9B-9B8B-0667BA9763BB}" destId="{34F5B0C5-1F00-4A83-9A0C-84FDC8B8AFBB}" srcOrd="4" destOrd="0" parTransId="{41BE9FCA-E8C6-4215-BBE8-58B71F17E676}" sibTransId="{033C6554-6756-44DB-8A20-C65F020724E5}"/>
    <dgm:cxn modelId="{0E0B8DF4-F917-4DFB-8C27-DA507EE0C93E}" type="presParOf" srcId="{8D3B5DA9-6A03-45D8-BFC6-6A381AC7B6E1}" destId="{1755F670-7294-41D7-A7BE-6A2B8DF58CC6}" srcOrd="0" destOrd="0" presId="urn:microsoft.com/office/officeart/2005/8/layout/pyramid2"/>
    <dgm:cxn modelId="{C9762643-960D-4A88-8B08-55548AF1DF2B}" type="presParOf" srcId="{8D3B5DA9-6A03-45D8-BFC6-6A381AC7B6E1}" destId="{069BD411-C8B0-474B-9C35-BED0E28AA524}" srcOrd="1" destOrd="0" presId="urn:microsoft.com/office/officeart/2005/8/layout/pyramid2"/>
    <dgm:cxn modelId="{B0FE1547-812B-4AC4-BF02-F9A5663A4E50}" type="presParOf" srcId="{069BD411-C8B0-474B-9C35-BED0E28AA524}" destId="{46A97444-9C6F-4FDF-AEC4-A688C41EB783}" srcOrd="0" destOrd="0" presId="urn:microsoft.com/office/officeart/2005/8/layout/pyramid2"/>
    <dgm:cxn modelId="{0CB1B625-C505-47B0-AE24-3827A040950F}" type="presParOf" srcId="{069BD411-C8B0-474B-9C35-BED0E28AA524}" destId="{5342446D-E7BC-4476-92F8-0D54866F1980}" srcOrd="1" destOrd="0" presId="urn:microsoft.com/office/officeart/2005/8/layout/pyramid2"/>
    <dgm:cxn modelId="{D9F69171-77E0-4299-896C-3859A1303568}" type="presParOf" srcId="{069BD411-C8B0-474B-9C35-BED0E28AA524}" destId="{DD84EE5C-299D-446F-96A8-C7E52096A17C}" srcOrd="2" destOrd="0" presId="urn:microsoft.com/office/officeart/2005/8/layout/pyramid2"/>
    <dgm:cxn modelId="{14A82D7C-9816-4A2D-A88C-EB4B742B6FD2}" type="presParOf" srcId="{069BD411-C8B0-474B-9C35-BED0E28AA524}" destId="{8740CA10-2130-49B6-AF56-A34486C3F7D8}" srcOrd="3" destOrd="0" presId="urn:microsoft.com/office/officeart/2005/8/layout/pyramid2"/>
    <dgm:cxn modelId="{5C1C3238-473C-443D-9E1C-413B6F81FD44}" type="presParOf" srcId="{069BD411-C8B0-474B-9C35-BED0E28AA524}" destId="{AD9522B8-0374-4EE7-950C-7943B21EB4CE}" srcOrd="4" destOrd="0" presId="urn:microsoft.com/office/officeart/2005/8/layout/pyramid2"/>
    <dgm:cxn modelId="{BCE8C16A-5BBF-4F8D-AA23-2E8C263A405B}" type="presParOf" srcId="{069BD411-C8B0-474B-9C35-BED0E28AA524}" destId="{D1D7B55C-FF02-4B66-985B-736E8988E30A}" srcOrd="5" destOrd="0" presId="urn:microsoft.com/office/officeart/2005/8/layout/pyramid2"/>
    <dgm:cxn modelId="{B11DFD6D-9AAB-4CB7-BB16-D2C8E28FEBC6}" type="presParOf" srcId="{069BD411-C8B0-474B-9C35-BED0E28AA524}" destId="{95F1A166-0B55-4BE5-BD34-6CCE66FA47CC}" srcOrd="6" destOrd="0" presId="urn:microsoft.com/office/officeart/2005/8/layout/pyramid2"/>
    <dgm:cxn modelId="{E88F50A8-E1A6-4824-8EB8-34184EE396FF}" type="presParOf" srcId="{069BD411-C8B0-474B-9C35-BED0E28AA524}" destId="{E36F0AE1-D5D0-49D0-B2F3-1D30235A361F}" srcOrd="7" destOrd="0" presId="urn:microsoft.com/office/officeart/2005/8/layout/pyramid2"/>
    <dgm:cxn modelId="{0FBA5CE1-666A-4EC3-905C-1387290A1A56}" type="presParOf" srcId="{069BD411-C8B0-474B-9C35-BED0E28AA524}" destId="{F06742FA-5349-45B8-8FCA-CFAECB7BFB1B}" srcOrd="8" destOrd="0" presId="urn:microsoft.com/office/officeart/2005/8/layout/pyramid2"/>
    <dgm:cxn modelId="{78AA7513-7B41-4254-8BFC-D2E8FB213BB3}" type="presParOf" srcId="{069BD411-C8B0-474B-9C35-BED0E28AA524}" destId="{926EA789-C5E9-4DFD-A4C9-FDE1F2CD8197}" srcOrd="9" destOrd="0" presId="urn:microsoft.com/office/officeart/2005/8/layout/pyramid2"/>
    <dgm:cxn modelId="{265C95CC-5A26-4A2C-B8C6-4922226CA6A4}" type="presParOf" srcId="{069BD411-C8B0-474B-9C35-BED0E28AA524}" destId="{269A74D5-7AAD-4190-9633-EB9DCEFF6025}" srcOrd="10" destOrd="0" presId="urn:microsoft.com/office/officeart/2005/8/layout/pyramid2"/>
    <dgm:cxn modelId="{F6A1C9A0-7C23-4C22-B5CA-AE3D3124A56E}" type="presParOf" srcId="{069BD411-C8B0-474B-9C35-BED0E28AA524}" destId="{9DBD9901-B716-4515-A519-0977F29F0FE9}" srcOrd="11" destOrd="0" presId="urn:microsoft.com/office/officeart/2005/8/layout/pyramid2"/>
    <dgm:cxn modelId="{2DF4F6D5-DE88-49BF-B41B-46D081922799}" type="presParOf" srcId="{069BD411-C8B0-474B-9C35-BED0E28AA524}" destId="{DA0334B0-0FFD-4778-85A8-06BAFB0524CE}" srcOrd="12" destOrd="0" presId="urn:microsoft.com/office/officeart/2005/8/layout/pyramid2"/>
    <dgm:cxn modelId="{ADBA303B-CA2E-4769-B98D-FAA72940E123}" type="presParOf" srcId="{069BD411-C8B0-474B-9C35-BED0E28AA524}" destId="{18822B8C-4F7F-47FF-967D-47456F3E5F5B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53C4D9E-691D-4DB3-A68C-41A0B3F006E6}" type="doc">
      <dgm:prSet loTypeId="urn:microsoft.com/office/officeart/2005/8/layout/pyramid3" loCatId="pyramid" qsTypeId="urn:microsoft.com/office/officeart/2005/8/quickstyle/simple1" qsCatId="simple" csTypeId="urn:microsoft.com/office/officeart/2005/8/colors/accent1_5" csCatId="accent1" phldr="1"/>
      <dgm:spPr/>
    </dgm:pt>
    <dgm:pt modelId="{7CE43057-F428-4BDD-A622-396A0E9D9938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176 </a:t>
          </a:r>
          <a:r>
            <a:rPr lang="ru-RU" sz="1800" b="1" dirty="0" smtClean="0"/>
            <a:t>– </a:t>
          </a:r>
          <a:r>
            <a:rPr lang="ru-RU" sz="1800" b="1" dirty="0" smtClean="0">
              <a:effectLst/>
            </a:rPr>
            <a:t>средний балл </a:t>
          </a: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3,3 </a:t>
          </a:r>
          <a:r>
            <a:rPr lang="ru-RU" sz="1800" b="1" dirty="0" smtClean="0"/>
            <a:t>(Аристова С.Е.)</a:t>
          </a:r>
          <a:endParaRPr lang="ru-RU" sz="1800" dirty="0"/>
        </a:p>
      </dgm:t>
    </dgm:pt>
    <dgm:pt modelId="{3CB15AB0-C191-4B41-A635-4D832F648963}" type="parTrans" cxnId="{D18F4704-E14D-4A4D-96C1-D6928F335D32}">
      <dgm:prSet/>
      <dgm:spPr/>
      <dgm:t>
        <a:bodyPr/>
        <a:lstStyle/>
        <a:p>
          <a:endParaRPr lang="ru-RU" sz="1800"/>
        </a:p>
      </dgm:t>
    </dgm:pt>
    <dgm:pt modelId="{1EAE5D13-D9C5-4019-816E-5DCCEDFAE2BF}" type="sibTrans" cxnId="{D18F4704-E14D-4A4D-96C1-D6928F335D32}">
      <dgm:prSet/>
      <dgm:spPr/>
      <dgm:t>
        <a:bodyPr/>
        <a:lstStyle/>
        <a:p>
          <a:endParaRPr lang="ru-RU" sz="1800"/>
        </a:p>
      </dgm:t>
    </dgm:pt>
    <dgm:pt modelId="{E9D5A613-4BDE-436A-9F2A-5B14EED8D45D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242 </a:t>
          </a:r>
          <a:r>
            <a:rPr lang="ru-RU" sz="1800" b="1" dirty="0" smtClean="0"/>
            <a:t>– </a:t>
          </a:r>
          <a:r>
            <a:rPr lang="ru-RU" sz="1800" b="1" dirty="0" smtClean="0">
              <a:effectLst/>
            </a:rPr>
            <a:t>средний балл </a:t>
          </a: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3,3 </a:t>
          </a:r>
          <a:r>
            <a:rPr lang="ru-RU" sz="1800" b="1" dirty="0" smtClean="0"/>
            <a:t>(Чуйкова К.С.)</a:t>
          </a:r>
          <a:endParaRPr lang="ru-RU" sz="1800" dirty="0"/>
        </a:p>
      </dgm:t>
    </dgm:pt>
    <dgm:pt modelId="{10C71269-7A79-4182-8BAF-22CBB4130493}" type="parTrans" cxnId="{93E5DB7B-4AD6-44C2-837E-AC4255364473}">
      <dgm:prSet/>
      <dgm:spPr/>
      <dgm:t>
        <a:bodyPr/>
        <a:lstStyle/>
        <a:p>
          <a:endParaRPr lang="ru-RU" sz="1800"/>
        </a:p>
      </dgm:t>
    </dgm:pt>
    <dgm:pt modelId="{6936A39E-C68F-4823-84EE-8E0280A47E9F}" type="sibTrans" cxnId="{93E5DB7B-4AD6-44C2-837E-AC4255364473}">
      <dgm:prSet/>
      <dgm:spPr/>
      <dgm:t>
        <a:bodyPr/>
        <a:lstStyle/>
        <a:p>
          <a:endParaRPr lang="ru-RU" sz="1800"/>
        </a:p>
      </dgm:t>
    </dgm:pt>
    <dgm:pt modelId="{89BE65C4-C96F-4174-860D-D3798957DC47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370 </a:t>
          </a:r>
          <a:r>
            <a:rPr lang="ru-RU" sz="1800" b="1" dirty="0" smtClean="0"/>
            <a:t>– </a:t>
          </a:r>
          <a:r>
            <a:rPr lang="ru-RU" sz="1800" b="1" dirty="0" smtClean="0">
              <a:effectLst/>
            </a:rPr>
            <a:t>средний балл </a:t>
          </a: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3,3 </a:t>
          </a:r>
          <a:r>
            <a:rPr lang="ru-RU" sz="1800" b="1" dirty="0" smtClean="0"/>
            <a:t>(Осипова Н.В.)</a:t>
          </a:r>
          <a:endParaRPr lang="ru-RU" sz="1800" dirty="0"/>
        </a:p>
      </dgm:t>
    </dgm:pt>
    <dgm:pt modelId="{D4E4C8DD-BC12-4589-8DF5-9DAE67E26906}" type="parTrans" cxnId="{8D0E723C-393C-4584-8C83-448441619E47}">
      <dgm:prSet/>
      <dgm:spPr/>
      <dgm:t>
        <a:bodyPr/>
        <a:lstStyle/>
        <a:p>
          <a:endParaRPr lang="ru-RU" sz="1800"/>
        </a:p>
      </dgm:t>
    </dgm:pt>
    <dgm:pt modelId="{25DA0530-1E20-4711-ACE6-72DEC36A236B}" type="sibTrans" cxnId="{8D0E723C-393C-4584-8C83-448441619E47}">
      <dgm:prSet/>
      <dgm:spPr/>
      <dgm:t>
        <a:bodyPr/>
        <a:lstStyle/>
        <a:p>
          <a:endParaRPr lang="ru-RU" sz="1800"/>
        </a:p>
      </dgm:t>
    </dgm:pt>
    <dgm:pt modelId="{28BB994E-5863-41FF-AC62-2B8BDC6DF879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165 </a:t>
          </a:r>
          <a:r>
            <a:rPr lang="ru-RU" sz="1800" b="1" dirty="0" smtClean="0"/>
            <a:t>– </a:t>
          </a:r>
          <a:r>
            <a:rPr lang="ru-RU" sz="1800" b="1" dirty="0" smtClean="0">
              <a:effectLst/>
            </a:rPr>
            <a:t>средний балл </a:t>
          </a: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3,3 </a:t>
          </a:r>
        </a:p>
        <a:p>
          <a:r>
            <a:rPr lang="ru-RU" sz="1800" b="1" dirty="0" smtClean="0"/>
            <a:t>(Образцова Н.В.)</a:t>
          </a:r>
          <a:endParaRPr lang="ru-RU" sz="1800" dirty="0"/>
        </a:p>
      </dgm:t>
    </dgm:pt>
    <dgm:pt modelId="{E91AD0BC-2325-4634-84CB-C87D82FD1490}" type="parTrans" cxnId="{8D699E75-2D39-464D-A52E-5F9DFF202720}">
      <dgm:prSet/>
      <dgm:spPr/>
      <dgm:t>
        <a:bodyPr/>
        <a:lstStyle/>
        <a:p>
          <a:endParaRPr lang="ru-RU" sz="1800"/>
        </a:p>
      </dgm:t>
    </dgm:pt>
    <dgm:pt modelId="{5C5CD276-7289-45F3-82FD-C72A715A3B44}" type="sibTrans" cxnId="{8D699E75-2D39-464D-A52E-5F9DFF202720}">
      <dgm:prSet/>
      <dgm:spPr/>
      <dgm:t>
        <a:bodyPr/>
        <a:lstStyle/>
        <a:p>
          <a:endParaRPr lang="ru-RU" sz="1800"/>
        </a:p>
      </dgm:t>
    </dgm:pt>
    <dgm:pt modelId="{BCFA4786-B333-4204-8546-5B3D752CE092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141 </a:t>
          </a:r>
          <a:r>
            <a:rPr lang="ru-RU" sz="1800" b="1" dirty="0" smtClean="0"/>
            <a:t>– </a:t>
          </a:r>
          <a:r>
            <a:rPr lang="ru-RU" sz="1800" b="1" dirty="0" smtClean="0">
              <a:effectLst/>
            </a:rPr>
            <a:t>средний балл </a:t>
          </a: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3,2 </a:t>
          </a:r>
          <a:r>
            <a:rPr lang="ru-RU" sz="1800" b="1" dirty="0" smtClean="0"/>
            <a:t>(Белокрылова Т.В.)</a:t>
          </a:r>
          <a:endParaRPr lang="ru-RU" sz="1800" dirty="0"/>
        </a:p>
      </dgm:t>
    </dgm:pt>
    <dgm:pt modelId="{235D9DA1-7B08-4777-BC57-B1A7CF44C3C8}" type="parTrans" cxnId="{23B65904-984B-4418-9150-482995A7B3B0}">
      <dgm:prSet/>
      <dgm:spPr/>
      <dgm:t>
        <a:bodyPr/>
        <a:lstStyle/>
        <a:p>
          <a:endParaRPr lang="ru-RU" sz="1800"/>
        </a:p>
      </dgm:t>
    </dgm:pt>
    <dgm:pt modelId="{A429637F-26EA-484E-95EA-32BA317CC3ED}" type="sibTrans" cxnId="{23B65904-984B-4418-9150-482995A7B3B0}">
      <dgm:prSet/>
      <dgm:spPr/>
      <dgm:t>
        <a:bodyPr/>
        <a:lstStyle/>
        <a:p>
          <a:endParaRPr lang="ru-RU" sz="1800"/>
        </a:p>
      </dgm:t>
    </dgm:pt>
    <dgm:pt modelId="{75FB93DC-EB5D-42FD-8406-A519DF04CFEE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221 </a:t>
          </a:r>
          <a:r>
            <a:rPr lang="ru-RU" sz="1800" b="1" dirty="0" smtClean="0"/>
            <a:t>– </a:t>
          </a:r>
          <a:r>
            <a:rPr lang="ru-RU" sz="1800" b="1" dirty="0" smtClean="0">
              <a:effectLst/>
            </a:rPr>
            <a:t>средний балл </a:t>
          </a: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3,1 </a:t>
          </a:r>
          <a:r>
            <a:rPr lang="ru-RU" sz="1800" b="1" dirty="0" smtClean="0"/>
            <a:t>(Лукина М.В.)</a:t>
          </a:r>
          <a:endParaRPr lang="ru-RU" sz="1800" dirty="0"/>
        </a:p>
      </dgm:t>
    </dgm:pt>
    <dgm:pt modelId="{659A8536-6EFA-4120-8407-56C9DC627417}" type="parTrans" cxnId="{2FDEB9D1-F0EC-4677-AACB-9A4925491A9E}">
      <dgm:prSet/>
      <dgm:spPr/>
      <dgm:t>
        <a:bodyPr/>
        <a:lstStyle/>
        <a:p>
          <a:endParaRPr lang="ru-RU" sz="1800"/>
        </a:p>
      </dgm:t>
    </dgm:pt>
    <dgm:pt modelId="{709CCC66-9F6D-4522-85A2-3F4716C655A9}" type="sibTrans" cxnId="{2FDEB9D1-F0EC-4677-AACB-9A4925491A9E}">
      <dgm:prSet/>
      <dgm:spPr/>
      <dgm:t>
        <a:bodyPr/>
        <a:lstStyle/>
        <a:p>
          <a:endParaRPr lang="ru-RU" sz="1800"/>
        </a:p>
      </dgm:t>
    </dgm:pt>
    <dgm:pt modelId="{1160193F-C9B5-490F-AA81-88E96BE6C289}">
      <dgm:prSet phldrT="[Текст]" custT="1"/>
      <dgm:spPr/>
      <dgm:t>
        <a:bodyPr anchor="t"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265 </a:t>
          </a:r>
          <a:r>
            <a:rPr lang="ru-RU" sz="1800" b="1" dirty="0" smtClean="0"/>
            <a:t>– </a:t>
          </a:r>
        </a:p>
        <a:p>
          <a:r>
            <a:rPr lang="ru-RU" sz="1800" b="1" dirty="0" smtClean="0">
              <a:effectLst/>
            </a:rPr>
            <a:t>средний балл </a:t>
          </a:r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3,0 </a:t>
          </a:r>
        </a:p>
        <a:p>
          <a:r>
            <a:rPr lang="ru-RU" sz="1800" b="1" dirty="0" smtClean="0"/>
            <a:t>(Осипова О.В.)</a:t>
          </a:r>
          <a:endParaRPr lang="ru-RU" sz="1800" dirty="0"/>
        </a:p>
      </dgm:t>
    </dgm:pt>
    <dgm:pt modelId="{E35EB46A-6EBD-4EE8-A722-E59E1A974BD7}" type="parTrans" cxnId="{26FCEE12-EEEA-413A-9BCA-6910024316FA}">
      <dgm:prSet/>
      <dgm:spPr/>
      <dgm:t>
        <a:bodyPr/>
        <a:lstStyle/>
        <a:p>
          <a:endParaRPr lang="ru-RU" sz="1800"/>
        </a:p>
      </dgm:t>
    </dgm:pt>
    <dgm:pt modelId="{3FFDA809-574B-45DD-A9B5-EBD56983E428}" type="sibTrans" cxnId="{26FCEE12-EEEA-413A-9BCA-6910024316FA}">
      <dgm:prSet/>
      <dgm:spPr/>
      <dgm:t>
        <a:bodyPr/>
        <a:lstStyle/>
        <a:p>
          <a:endParaRPr lang="ru-RU" sz="1800"/>
        </a:p>
      </dgm:t>
    </dgm:pt>
    <dgm:pt modelId="{00836B31-63A1-4FC9-A32D-DEDA33B1CCF2}" type="pres">
      <dgm:prSet presAssocID="{153C4D9E-691D-4DB3-A68C-41A0B3F006E6}" presName="Name0" presStyleCnt="0">
        <dgm:presLayoutVars>
          <dgm:dir/>
          <dgm:animLvl val="lvl"/>
          <dgm:resizeHandles val="exact"/>
        </dgm:presLayoutVars>
      </dgm:prSet>
      <dgm:spPr/>
    </dgm:pt>
    <dgm:pt modelId="{30432CC7-F1E8-4BAF-ADFC-EF953820147C}" type="pres">
      <dgm:prSet presAssocID="{7CE43057-F428-4BDD-A622-396A0E9D9938}" presName="Name8" presStyleCnt="0"/>
      <dgm:spPr/>
    </dgm:pt>
    <dgm:pt modelId="{495AAFF2-DBC0-4FB2-92E0-36FF4F7C1265}" type="pres">
      <dgm:prSet presAssocID="{7CE43057-F428-4BDD-A622-396A0E9D9938}" presName="level" presStyleLbl="node1" presStyleIdx="0" presStyleCnt="7" custScaleY="2372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EF5DC1-317C-4811-9B6D-7593CA923595}" type="pres">
      <dgm:prSet presAssocID="{7CE43057-F428-4BDD-A622-396A0E9D993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CF7EBB-C550-429F-9F51-8E0A576D31B6}" type="pres">
      <dgm:prSet presAssocID="{E9D5A613-4BDE-436A-9F2A-5B14EED8D45D}" presName="Name8" presStyleCnt="0"/>
      <dgm:spPr/>
    </dgm:pt>
    <dgm:pt modelId="{6F08F822-74EF-4828-80E9-CE42CA911BAD}" type="pres">
      <dgm:prSet presAssocID="{E9D5A613-4BDE-436A-9F2A-5B14EED8D45D}" presName="level" presStyleLbl="node1" presStyleIdx="1" presStyleCnt="7" custScaleY="334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C12951-4556-4644-A614-D1A5B9404BCA}" type="pres">
      <dgm:prSet presAssocID="{E9D5A613-4BDE-436A-9F2A-5B14EED8D45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72E24-009C-48C5-923D-5FA5F2F66684}" type="pres">
      <dgm:prSet presAssocID="{89BE65C4-C96F-4174-860D-D3798957DC47}" presName="Name8" presStyleCnt="0"/>
      <dgm:spPr/>
    </dgm:pt>
    <dgm:pt modelId="{9A43F859-D011-40C8-BBF6-B8CF43E50741}" type="pres">
      <dgm:prSet presAssocID="{89BE65C4-C96F-4174-860D-D3798957DC47}" presName="level" presStyleLbl="node1" presStyleIdx="2" presStyleCnt="7" custScaleY="2807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C63BE-C854-49F6-9C69-0E6A907D0073}" type="pres">
      <dgm:prSet presAssocID="{89BE65C4-C96F-4174-860D-D3798957DC4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5256D0-4C2F-4A0C-82FB-7CE76D970599}" type="pres">
      <dgm:prSet presAssocID="{28BB994E-5863-41FF-AC62-2B8BDC6DF879}" presName="Name8" presStyleCnt="0"/>
      <dgm:spPr/>
    </dgm:pt>
    <dgm:pt modelId="{A83A6CA7-1ECB-4580-B27D-850FCB848CA6}" type="pres">
      <dgm:prSet presAssocID="{28BB994E-5863-41FF-AC62-2B8BDC6DF879}" presName="level" presStyleLbl="node1" presStyleIdx="3" presStyleCnt="7" custScaleY="312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6FE46E-D557-4E0A-BC02-943CAADD3CCB}" type="pres">
      <dgm:prSet presAssocID="{28BB994E-5863-41FF-AC62-2B8BDC6DF87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CEEF3-DF17-4B05-A3AE-CDB4EBA5D90D}" type="pres">
      <dgm:prSet presAssocID="{BCFA4786-B333-4204-8546-5B3D752CE092}" presName="Name8" presStyleCnt="0"/>
      <dgm:spPr/>
    </dgm:pt>
    <dgm:pt modelId="{531A460B-1C21-4D22-ADFF-28957BD2DE1D}" type="pres">
      <dgm:prSet presAssocID="{BCFA4786-B333-4204-8546-5B3D752CE092}" presName="level" presStyleLbl="node1" presStyleIdx="4" presStyleCnt="7" custScaleY="363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94CD35-8C7C-428F-8D28-389052B1DF95}" type="pres">
      <dgm:prSet presAssocID="{BCFA4786-B333-4204-8546-5B3D752CE09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AAF995-DF8B-4708-B6C3-4741EBD26C80}" type="pres">
      <dgm:prSet presAssocID="{75FB93DC-EB5D-42FD-8406-A519DF04CFEE}" presName="Name8" presStyleCnt="0"/>
      <dgm:spPr/>
    </dgm:pt>
    <dgm:pt modelId="{D0C021F7-3359-4169-A646-9484A9503C72}" type="pres">
      <dgm:prSet presAssocID="{75FB93DC-EB5D-42FD-8406-A519DF04CFEE}" presName="level" presStyleLbl="node1" presStyleIdx="5" presStyleCnt="7" custScaleY="408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E6ECC-EEC2-4511-BBA9-6DD28BED1EF8}" type="pres">
      <dgm:prSet presAssocID="{75FB93DC-EB5D-42FD-8406-A519DF04CFE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5C91C8-A4B4-4C7E-BD34-DD4321234313}" type="pres">
      <dgm:prSet presAssocID="{1160193F-C9B5-490F-AA81-88E96BE6C289}" presName="Name8" presStyleCnt="0"/>
      <dgm:spPr/>
    </dgm:pt>
    <dgm:pt modelId="{7441A0C1-AD5D-4136-AA61-90E8157BCB6C}" type="pres">
      <dgm:prSet presAssocID="{1160193F-C9B5-490F-AA81-88E96BE6C289}" presName="level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EEC647-FADC-43CB-B013-A584F5545531}" type="pres">
      <dgm:prSet presAssocID="{1160193F-C9B5-490F-AA81-88E96BE6C28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FCEE12-EEEA-413A-9BCA-6910024316FA}" srcId="{153C4D9E-691D-4DB3-A68C-41A0B3F006E6}" destId="{1160193F-C9B5-490F-AA81-88E96BE6C289}" srcOrd="6" destOrd="0" parTransId="{E35EB46A-6EBD-4EE8-A722-E59E1A974BD7}" sibTransId="{3FFDA809-574B-45DD-A9B5-EBD56983E428}"/>
    <dgm:cxn modelId="{8D699E75-2D39-464D-A52E-5F9DFF202720}" srcId="{153C4D9E-691D-4DB3-A68C-41A0B3F006E6}" destId="{28BB994E-5863-41FF-AC62-2B8BDC6DF879}" srcOrd="3" destOrd="0" parTransId="{E91AD0BC-2325-4634-84CB-C87D82FD1490}" sibTransId="{5C5CD276-7289-45F3-82FD-C72A715A3B44}"/>
    <dgm:cxn modelId="{6681F237-1EC0-4F51-A0AC-23DDDA4B3EB6}" type="presOf" srcId="{7CE43057-F428-4BDD-A622-396A0E9D9938}" destId="{495AAFF2-DBC0-4FB2-92E0-36FF4F7C1265}" srcOrd="0" destOrd="0" presId="urn:microsoft.com/office/officeart/2005/8/layout/pyramid3"/>
    <dgm:cxn modelId="{93E5DB7B-4AD6-44C2-837E-AC4255364473}" srcId="{153C4D9E-691D-4DB3-A68C-41A0B3F006E6}" destId="{E9D5A613-4BDE-436A-9F2A-5B14EED8D45D}" srcOrd="1" destOrd="0" parTransId="{10C71269-7A79-4182-8BAF-22CBB4130493}" sibTransId="{6936A39E-C68F-4823-84EE-8E0280A47E9F}"/>
    <dgm:cxn modelId="{5A064B26-8C47-4228-9E3D-829CB47200CF}" type="presOf" srcId="{89BE65C4-C96F-4174-860D-D3798957DC47}" destId="{9A43F859-D011-40C8-BBF6-B8CF43E50741}" srcOrd="0" destOrd="0" presId="urn:microsoft.com/office/officeart/2005/8/layout/pyramid3"/>
    <dgm:cxn modelId="{2FDEB9D1-F0EC-4677-AACB-9A4925491A9E}" srcId="{153C4D9E-691D-4DB3-A68C-41A0B3F006E6}" destId="{75FB93DC-EB5D-42FD-8406-A519DF04CFEE}" srcOrd="5" destOrd="0" parTransId="{659A8536-6EFA-4120-8407-56C9DC627417}" sibTransId="{709CCC66-9F6D-4522-85A2-3F4716C655A9}"/>
    <dgm:cxn modelId="{8D0E723C-393C-4584-8C83-448441619E47}" srcId="{153C4D9E-691D-4DB3-A68C-41A0B3F006E6}" destId="{89BE65C4-C96F-4174-860D-D3798957DC47}" srcOrd="2" destOrd="0" parTransId="{D4E4C8DD-BC12-4589-8DF5-9DAE67E26906}" sibTransId="{25DA0530-1E20-4711-ACE6-72DEC36A236B}"/>
    <dgm:cxn modelId="{6D513FF4-0ED2-46DA-88DC-9981CEB5A010}" type="presOf" srcId="{E9D5A613-4BDE-436A-9F2A-5B14EED8D45D}" destId="{6F08F822-74EF-4828-80E9-CE42CA911BAD}" srcOrd="0" destOrd="0" presId="urn:microsoft.com/office/officeart/2005/8/layout/pyramid3"/>
    <dgm:cxn modelId="{15885750-5041-486A-818E-F6ED7255F35F}" type="presOf" srcId="{153C4D9E-691D-4DB3-A68C-41A0B3F006E6}" destId="{00836B31-63A1-4FC9-A32D-DEDA33B1CCF2}" srcOrd="0" destOrd="0" presId="urn:microsoft.com/office/officeart/2005/8/layout/pyramid3"/>
    <dgm:cxn modelId="{F00F4E6C-CEAD-4BCA-ABDE-8FB2EB3ECCB5}" type="presOf" srcId="{75FB93DC-EB5D-42FD-8406-A519DF04CFEE}" destId="{76AE6ECC-EEC2-4511-BBA9-6DD28BED1EF8}" srcOrd="1" destOrd="0" presId="urn:microsoft.com/office/officeart/2005/8/layout/pyramid3"/>
    <dgm:cxn modelId="{F504F2A8-3080-4318-B183-7AC9E33F1482}" type="presOf" srcId="{1160193F-C9B5-490F-AA81-88E96BE6C289}" destId="{3AEEC647-FADC-43CB-B013-A584F5545531}" srcOrd="1" destOrd="0" presId="urn:microsoft.com/office/officeart/2005/8/layout/pyramid3"/>
    <dgm:cxn modelId="{D8C4F008-5024-4934-B69C-0279AC9B1434}" type="presOf" srcId="{28BB994E-5863-41FF-AC62-2B8BDC6DF879}" destId="{A83A6CA7-1ECB-4580-B27D-850FCB848CA6}" srcOrd="0" destOrd="0" presId="urn:microsoft.com/office/officeart/2005/8/layout/pyramid3"/>
    <dgm:cxn modelId="{D1AD9191-4EEA-424B-9908-75390BFB44E1}" type="presOf" srcId="{BCFA4786-B333-4204-8546-5B3D752CE092}" destId="{3394CD35-8C7C-428F-8D28-389052B1DF95}" srcOrd="1" destOrd="0" presId="urn:microsoft.com/office/officeart/2005/8/layout/pyramid3"/>
    <dgm:cxn modelId="{CC0E4248-0F15-45E6-8299-64565A3BF470}" type="presOf" srcId="{1160193F-C9B5-490F-AA81-88E96BE6C289}" destId="{7441A0C1-AD5D-4136-AA61-90E8157BCB6C}" srcOrd="0" destOrd="0" presId="urn:microsoft.com/office/officeart/2005/8/layout/pyramid3"/>
    <dgm:cxn modelId="{D18F4704-E14D-4A4D-96C1-D6928F335D32}" srcId="{153C4D9E-691D-4DB3-A68C-41A0B3F006E6}" destId="{7CE43057-F428-4BDD-A622-396A0E9D9938}" srcOrd="0" destOrd="0" parTransId="{3CB15AB0-C191-4B41-A635-4D832F648963}" sibTransId="{1EAE5D13-D9C5-4019-816E-5DCCEDFAE2BF}"/>
    <dgm:cxn modelId="{3B089271-1DC4-404E-B024-ACAE88B5385A}" type="presOf" srcId="{7CE43057-F428-4BDD-A622-396A0E9D9938}" destId="{44EF5DC1-317C-4811-9B6D-7593CA923595}" srcOrd="1" destOrd="0" presId="urn:microsoft.com/office/officeart/2005/8/layout/pyramid3"/>
    <dgm:cxn modelId="{6F4F8A93-7F9A-44B1-953B-6F71417B5E99}" type="presOf" srcId="{E9D5A613-4BDE-436A-9F2A-5B14EED8D45D}" destId="{2CC12951-4556-4644-A614-D1A5B9404BCA}" srcOrd="1" destOrd="0" presId="urn:microsoft.com/office/officeart/2005/8/layout/pyramid3"/>
    <dgm:cxn modelId="{AF10DC38-3035-413B-B84E-9E4FAB7C5873}" type="presOf" srcId="{28BB994E-5863-41FF-AC62-2B8BDC6DF879}" destId="{946FE46E-D557-4E0A-BC02-943CAADD3CCB}" srcOrd="1" destOrd="0" presId="urn:microsoft.com/office/officeart/2005/8/layout/pyramid3"/>
    <dgm:cxn modelId="{AFDC3E95-D08D-49C4-9E32-7DCBF554C352}" type="presOf" srcId="{89BE65C4-C96F-4174-860D-D3798957DC47}" destId="{175C63BE-C854-49F6-9C69-0E6A907D0073}" srcOrd="1" destOrd="0" presId="urn:microsoft.com/office/officeart/2005/8/layout/pyramid3"/>
    <dgm:cxn modelId="{23B65904-984B-4418-9150-482995A7B3B0}" srcId="{153C4D9E-691D-4DB3-A68C-41A0B3F006E6}" destId="{BCFA4786-B333-4204-8546-5B3D752CE092}" srcOrd="4" destOrd="0" parTransId="{235D9DA1-7B08-4777-BC57-B1A7CF44C3C8}" sibTransId="{A429637F-26EA-484E-95EA-32BA317CC3ED}"/>
    <dgm:cxn modelId="{7D33515B-51BB-45BE-B3AE-0DB39762EEF6}" type="presOf" srcId="{BCFA4786-B333-4204-8546-5B3D752CE092}" destId="{531A460B-1C21-4D22-ADFF-28957BD2DE1D}" srcOrd="0" destOrd="0" presId="urn:microsoft.com/office/officeart/2005/8/layout/pyramid3"/>
    <dgm:cxn modelId="{59791C13-8B36-46E4-9D16-B74790FC0BAD}" type="presOf" srcId="{75FB93DC-EB5D-42FD-8406-A519DF04CFEE}" destId="{D0C021F7-3359-4169-A646-9484A9503C72}" srcOrd="0" destOrd="0" presId="urn:microsoft.com/office/officeart/2005/8/layout/pyramid3"/>
    <dgm:cxn modelId="{0251596A-9B13-47DE-A31A-3BA23E2C6D40}" type="presParOf" srcId="{00836B31-63A1-4FC9-A32D-DEDA33B1CCF2}" destId="{30432CC7-F1E8-4BAF-ADFC-EF953820147C}" srcOrd="0" destOrd="0" presId="urn:microsoft.com/office/officeart/2005/8/layout/pyramid3"/>
    <dgm:cxn modelId="{CC494DC6-9AD4-4792-A008-0E1FD44EE454}" type="presParOf" srcId="{30432CC7-F1E8-4BAF-ADFC-EF953820147C}" destId="{495AAFF2-DBC0-4FB2-92E0-36FF4F7C1265}" srcOrd="0" destOrd="0" presId="urn:microsoft.com/office/officeart/2005/8/layout/pyramid3"/>
    <dgm:cxn modelId="{7B3DA496-5FB4-4F28-B93B-FD25B43D035C}" type="presParOf" srcId="{30432CC7-F1E8-4BAF-ADFC-EF953820147C}" destId="{44EF5DC1-317C-4811-9B6D-7593CA923595}" srcOrd="1" destOrd="0" presId="urn:microsoft.com/office/officeart/2005/8/layout/pyramid3"/>
    <dgm:cxn modelId="{3FCC4313-4A85-4045-806B-8643BB5EE5EB}" type="presParOf" srcId="{00836B31-63A1-4FC9-A32D-DEDA33B1CCF2}" destId="{6CCF7EBB-C550-429F-9F51-8E0A576D31B6}" srcOrd="1" destOrd="0" presId="urn:microsoft.com/office/officeart/2005/8/layout/pyramid3"/>
    <dgm:cxn modelId="{7559B34E-C5EE-4D1A-B670-A8A5B1F2ECBC}" type="presParOf" srcId="{6CCF7EBB-C550-429F-9F51-8E0A576D31B6}" destId="{6F08F822-74EF-4828-80E9-CE42CA911BAD}" srcOrd="0" destOrd="0" presId="urn:microsoft.com/office/officeart/2005/8/layout/pyramid3"/>
    <dgm:cxn modelId="{B9061DFF-6982-476B-B2ED-F65347F5A161}" type="presParOf" srcId="{6CCF7EBB-C550-429F-9F51-8E0A576D31B6}" destId="{2CC12951-4556-4644-A614-D1A5B9404BCA}" srcOrd="1" destOrd="0" presId="urn:microsoft.com/office/officeart/2005/8/layout/pyramid3"/>
    <dgm:cxn modelId="{F9D6D905-55ED-49D8-99AA-7D6616AA1708}" type="presParOf" srcId="{00836B31-63A1-4FC9-A32D-DEDA33B1CCF2}" destId="{28E72E24-009C-48C5-923D-5FA5F2F66684}" srcOrd="2" destOrd="0" presId="urn:microsoft.com/office/officeart/2005/8/layout/pyramid3"/>
    <dgm:cxn modelId="{9313281F-1581-44A0-B312-82548BB01A84}" type="presParOf" srcId="{28E72E24-009C-48C5-923D-5FA5F2F66684}" destId="{9A43F859-D011-40C8-BBF6-B8CF43E50741}" srcOrd="0" destOrd="0" presId="urn:microsoft.com/office/officeart/2005/8/layout/pyramid3"/>
    <dgm:cxn modelId="{CD0EF3DB-EA53-4461-B9B0-29E53D898A60}" type="presParOf" srcId="{28E72E24-009C-48C5-923D-5FA5F2F66684}" destId="{175C63BE-C854-49F6-9C69-0E6A907D0073}" srcOrd="1" destOrd="0" presId="urn:microsoft.com/office/officeart/2005/8/layout/pyramid3"/>
    <dgm:cxn modelId="{11D4E99D-7F63-4231-9343-D01AE4E9099B}" type="presParOf" srcId="{00836B31-63A1-4FC9-A32D-DEDA33B1CCF2}" destId="{1A5256D0-4C2F-4A0C-82FB-7CE76D970599}" srcOrd="3" destOrd="0" presId="urn:microsoft.com/office/officeart/2005/8/layout/pyramid3"/>
    <dgm:cxn modelId="{F1DA4506-CFB9-4053-BEE8-E489290BD0B0}" type="presParOf" srcId="{1A5256D0-4C2F-4A0C-82FB-7CE76D970599}" destId="{A83A6CA7-1ECB-4580-B27D-850FCB848CA6}" srcOrd="0" destOrd="0" presId="urn:microsoft.com/office/officeart/2005/8/layout/pyramid3"/>
    <dgm:cxn modelId="{F990AB4D-2453-4FA7-9C03-BE8D7C7EA1DD}" type="presParOf" srcId="{1A5256D0-4C2F-4A0C-82FB-7CE76D970599}" destId="{946FE46E-D557-4E0A-BC02-943CAADD3CCB}" srcOrd="1" destOrd="0" presId="urn:microsoft.com/office/officeart/2005/8/layout/pyramid3"/>
    <dgm:cxn modelId="{E7AC21A1-E0EA-49F4-AD48-12F5922D4743}" type="presParOf" srcId="{00836B31-63A1-4FC9-A32D-DEDA33B1CCF2}" destId="{D9ECEEF3-DF17-4B05-A3AE-CDB4EBA5D90D}" srcOrd="4" destOrd="0" presId="urn:microsoft.com/office/officeart/2005/8/layout/pyramid3"/>
    <dgm:cxn modelId="{5B808838-11E9-4767-8839-634DA8D5E37E}" type="presParOf" srcId="{D9ECEEF3-DF17-4B05-A3AE-CDB4EBA5D90D}" destId="{531A460B-1C21-4D22-ADFF-28957BD2DE1D}" srcOrd="0" destOrd="0" presId="urn:microsoft.com/office/officeart/2005/8/layout/pyramid3"/>
    <dgm:cxn modelId="{F93962C5-630B-436F-A8E8-0E8201E70258}" type="presParOf" srcId="{D9ECEEF3-DF17-4B05-A3AE-CDB4EBA5D90D}" destId="{3394CD35-8C7C-428F-8D28-389052B1DF95}" srcOrd="1" destOrd="0" presId="urn:microsoft.com/office/officeart/2005/8/layout/pyramid3"/>
    <dgm:cxn modelId="{D55E4E35-1F2C-46A0-B564-BD5AC2ABD4FC}" type="presParOf" srcId="{00836B31-63A1-4FC9-A32D-DEDA33B1CCF2}" destId="{FBAAF995-DF8B-4708-B6C3-4741EBD26C80}" srcOrd="5" destOrd="0" presId="urn:microsoft.com/office/officeart/2005/8/layout/pyramid3"/>
    <dgm:cxn modelId="{51D5C4CC-A898-46AA-B371-B11758E48F64}" type="presParOf" srcId="{FBAAF995-DF8B-4708-B6C3-4741EBD26C80}" destId="{D0C021F7-3359-4169-A646-9484A9503C72}" srcOrd="0" destOrd="0" presId="urn:microsoft.com/office/officeart/2005/8/layout/pyramid3"/>
    <dgm:cxn modelId="{CB35CE7E-5971-4947-ABC3-28E0064C3D0A}" type="presParOf" srcId="{FBAAF995-DF8B-4708-B6C3-4741EBD26C80}" destId="{76AE6ECC-EEC2-4511-BBA9-6DD28BED1EF8}" srcOrd="1" destOrd="0" presId="urn:microsoft.com/office/officeart/2005/8/layout/pyramid3"/>
    <dgm:cxn modelId="{98B12E4B-C6B6-4F5B-80B2-7EBA04C2EB1E}" type="presParOf" srcId="{00836B31-63A1-4FC9-A32D-DEDA33B1CCF2}" destId="{A15C91C8-A4B4-4C7E-BD34-DD4321234313}" srcOrd="6" destOrd="0" presId="urn:microsoft.com/office/officeart/2005/8/layout/pyramid3"/>
    <dgm:cxn modelId="{873DB128-910B-4B70-A7AD-DD8CA2AEFD7D}" type="presParOf" srcId="{A15C91C8-A4B4-4C7E-BD34-DD4321234313}" destId="{7441A0C1-AD5D-4136-AA61-90E8157BCB6C}" srcOrd="0" destOrd="0" presId="urn:microsoft.com/office/officeart/2005/8/layout/pyramid3"/>
    <dgm:cxn modelId="{04A305F0-CDB0-4F5A-8C8F-1E61F7C2741E}" type="presParOf" srcId="{A15C91C8-A4B4-4C7E-BD34-DD4321234313}" destId="{3AEEC647-FADC-43CB-B013-A584F5545531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755F670-7294-41D7-A7BE-6A2B8DF58CC6}">
      <dsp:nvSpPr>
        <dsp:cNvPr id="0" name=""/>
        <dsp:cNvSpPr/>
      </dsp:nvSpPr>
      <dsp:spPr>
        <a:xfrm>
          <a:off x="770374" y="0"/>
          <a:ext cx="5089860" cy="5089860"/>
        </a:xfrm>
        <a:prstGeom prst="triangle">
          <a:avLst/>
        </a:prstGeom>
        <a:solidFill>
          <a:srgbClr val="ED6F65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6A97444-9C6F-4FDF-AEC4-A688C41EB783}">
      <dsp:nvSpPr>
        <dsp:cNvPr id="0" name=""/>
        <dsp:cNvSpPr/>
      </dsp:nvSpPr>
      <dsp:spPr>
        <a:xfrm>
          <a:off x="3315304" y="509483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en-US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316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– </a:t>
          </a:r>
          <a:r>
            <a:rPr lang="en-US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(Нестерова Л.С.)</a:t>
          </a:r>
          <a:endParaRPr lang="ru-RU" sz="1800" b="1" kern="1200" dirty="0"/>
        </a:p>
      </dsp:txBody>
      <dsp:txXfrm>
        <a:off x="3315304" y="509483"/>
        <a:ext cx="3308409" cy="723714"/>
      </dsp:txXfrm>
    </dsp:sp>
    <dsp:sp modelId="{A3386035-2DDD-4EE3-A581-EDDB0D06D418}">
      <dsp:nvSpPr>
        <dsp:cNvPr id="0" name=""/>
        <dsp:cNvSpPr/>
      </dsp:nvSpPr>
      <dsp:spPr>
        <a:xfrm>
          <a:off x="3315304" y="1323662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315 </a:t>
          </a:r>
          <a:r>
            <a:rPr lang="ru-RU" sz="1800" b="1" kern="1200" dirty="0" smtClean="0"/>
            <a:t>– 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</a:t>
          </a:r>
          <a:r>
            <a:rPr lang="ru-RU" sz="1400" b="1" kern="1200" dirty="0" err="1" smtClean="0"/>
            <a:t>Пермякова</a:t>
          </a:r>
          <a:r>
            <a:rPr lang="ru-RU" sz="1400" b="1" kern="1200" dirty="0" smtClean="0"/>
            <a:t> Е.В.)</a:t>
          </a:r>
          <a:endParaRPr lang="ru-RU" sz="1400" kern="1200" dirty="0"/>
        </a:p>
      </dsp:txBody>
      <dsp:txXfrm>
        <a:off x="3315304" y="1323662"/>
        <a:ext cx="3308409" cy="723714"/>
      </dsp:txXfrm>
    </dsp:sp>
    <dsp:sp modelId="{DD84EE5C-299D-446F-96A8-C7E52096A17C}">
      <dsp:nvSpPr>
        <dsp:cNvPr id="0" name=""/>
        <dsp:cNvSpPr/>
      </dsp:nvSpPr>
      <dsp:spPr>
        <a:xfrm>
          <a:off x="3315304" y="2137841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247 </a:t>
          </a:r>
          <a:r>
            <a:rPr lang="ru-RU" sz="1800" b="1" kern="1200" dirty="0" smtClean="0"/>
            <a:t>– 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(Лаврентьев В.В.)</a:t>
          </a:r>
          <a:endParaRPr lang="ru-RU" sz="1800" kern="1200" dirty="0"/>
        </a:p>
      </dsp:txBody>
      <dsp:txXfrm>
        <a:off x="3315304" y="2137841"/>
        <a:ext cx="3308409" cy="723714"/>
      </dsp:txXfrm>
    </dsp:sp>
    <dsp:sp modelId="{AD9522B8-0374-4EE7-950C-7943B21EB4CE}">
      <dsp:nvSpPr>
        <dsp:cNvPr id="0" name=""/>
        <dsp:cNvSpPr/>
      </dsp:nvSpPr>
      <dsp:spPr>
        <a:xfrm>
          <a:off x="3315304" y="2952019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354 </a:t>
          </a:r>
          <a:r>
            <a:rPr lang="ru-RU" sz="1800" b="1" kern="1200" dirty="0" smtClean="0"/>
            <a:t>– 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</a:t>
          </a:r>
          <a:r>
            <a:rPr lang="ru-RU" sz="1400" b="1" kern="1200" dirty="0" err="1" smtClean="0"/>
            <a:t>Дромашко</a:t>
          </a:r>
          <a:r>
            <a:rPr lang="ru-RU" sz="1400" b="1" kern="1200" dirty="0" smtClean="0"/>
            <a:t> А.И.)</a:t>
          </a:r>
          <a:endParaRPr lang="ru-RU" sz="1800" kern="1200" dirty="0"/>
        </a:p>
      </dsp:txBody>
      <dsp:txXfrm>
        <a:off x="3315304" y="2952019"/>
        <a:ext cx="3308409" cy="723714"/>
      </dsp:txXfrm>
    </dsp:sp>
    <dsp:sp modelId="{95F1A166-0B55-4BE5-BD34-6CCE66FA47CC}">
      <dsp:nvSpPr>
        <dsp:cNvPr id="0" name=""/>
        <dsp:cNvSpPr/>
      </dsp:nvSpPr>
      <dsp:spPr>
        <a:xfrm>
          <a:off x="3315304" y="3766198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365 </a:t>
          </a:r>
          <a:r>
            <a:rPr lang="ru-RU" sz="1800" b="1" kern="1200" dirty="0" smtClean="0"/>
            <a:t>– 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</a:t>
          </a:r>
          <a:r>
            <a:rPr lang="ru-RU" sz="1400" b="1" kern="1200" dirty="0" err="1" smtClean="0"/>
            <a:t>Розанцева</a:t>
          </a:r>
          <a:r>
            <a:rPr lang="ru-RU" sz="1400" b="1" kern="1200" dirty="0" smtClean="0"/>
            <a:t> Н.В.)</a:t>
          </a:r>
          <a:endParaRPr lang="ru-RU" sz="1900" kern="1200" dirty="0"/>
        </a:p>
      </dsp:txBody>
      <dsp:txXfrm>
        <a:off x="3315304" y="3766198"/>
        <a:ext cx="3308409" cy="72371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59DBBF-9204-4BAC-9CEE-26DCC18D3904}">
      <dsp:nvSpPr>
        <dsp:cNvPr id="0" name=""/>
        <dsp:cNvSpPr/>
      </dsp:nvSpPr>
      <dsp:spPr>
        <a:xfrm>
          <a:off x="0" y="1219199"/>
          <a:ext cx="7867425" cy="1625600"/>
        </a:xfrm>
        <a:prstGeom prst="notchedRightArrow">
          <a:avLst/>
        </a:prstGeom>
        <a:solidFill>
          <a:srgbClr val="7FBFB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059EAC-3455-4C0E-944C-D03996138B8F}">
      <dsp:nvSpPr>
        <dsp:cNvPr id="0" name=""/>
        <dsp:cNvSpPr/>
      </dsp:nvSpPr>
      <dsp:spPr>
        <a:xfrm>
          <a:off x="0" y="1164081"/>
          <a:ext cx="5491838" cy="378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1E84E60-645B-43D9-B266-F56B4CECB964}">
      <dsp:nvSpPr>
        <dsp:cNvPr id="0" name=""/>
        <dsp:cNvSpPr/>
      </dsp:nvSpPr>
      <dsp:spPr>
        <a:xfrm>
          <a:off x="274591" y="942681"/>
          <a:ext cx="3844286" cy="44280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5305" tIns="0" rIns="14530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Трудоустроились - 591 чел.</a:t>
          </a:r>
          <a:endParaRPr lang="ru-RU" sz="15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4591" y="942681"/>
        <a:ext cx="3844286" cy="442800"/>
      </dsp:txXfrm>
    </dsp:sp>
    <dsp:sp modelId="{79074A7A-6B34-4FA6-A2B8-A5ED977FFC59}">
      <dsp:nvSpPr>
        <dsp:cNvPr id="0" name=""/>
        <dsp:cNvSpPr/>
      </dsp:nvSpPr>
      <dsp:spPr>
        <a:xfrm>
          <a:off x="0" y="1844481"/>
          <a:ext cx="5491838" cy="378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D19315-EFBE-4A0A-8B67-103EA6E4EA04}">
      <dsp:nvSpPr>
        <dsp:cNvPr id="0" name=""/>
        <dsp:cNvSpPr/>
      </dsp:nvSpPr>
      <dsp:spPr>
        <a:xfrm>
          <a:off x="274591" y="1623081"/>
          <a:ext cx="3844286" cy="44280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5305" tIns="0" rIns="14530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Продолжат обучение - 121 чел.</a:t>
          </a:r>
          <a:endParaRPr lang="ru-RU" sz="15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4591" y="1623081"/>
        <a:ext cx="3844286" cy="442800"/>
      </dsp:txXfrm>
    </dsp:sp>
    <dsp:sp modelId="{74086FA4-8560-4999-A754-275250AB7990}">
      <dsp:nvSpPr>
        <dsp:cNvPr id="0" name=""/>
        <dsp:cNvSpPr/>
      </dsp:nvSpPr>
      <dsp:spPr>
        <a:xfrm>
          <a:off x="0" y="2524881"/>
          <a:ext cx="5491838" cy="378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A08F551-EFC1-42C9-BBA2-88A75A835164}">
      <dsp:nvSpPr>
        <dsp:cNvPr id="0" name=""/>
        <dsp:cNvSpPr/>
      </dsp:nvSpPr>
      <dsp:spPr>
        <a:xfrm>
          <a:off x="274591" y="2303481"/>
          <a:ext cx="3844286" cy="44280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5305" tIns="0" rIns="14530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Призваны на военную службу - 67 чел.</a:t>
          </a:r>
          <a:endParaRPr lang="ru-RU" sz="15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4591" y="2303481"/>
        <a:ext cx="3844286" cy="442800"/>
      </dsp:txXfrm>
    </dsp:sp>
    <dsp:sp modelId="{EFB1273B-E8E2-4988-B8DF-9ABF0B78955B}">
      <dsp:nvSpPr>
        <dsp:cNvPr id="0" name=""/>
        <dsp:cNvSpPr/>
      </dsp:nvSpPr>
      <dsp:spPr>
        <a:xfrm>
          <a:off x="0" y="3205281"/>
          <a:ext cx="5491838" cy="378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83AB3E1-0332-4596-BA1D-706056C26E2E}">
      <dsp:nvSpPr>
        <dsp:cNvPr id="0" name=""/>
        <dsp:cNvSpPr/>
      </dsp:nvSpPr>
      <dsp:spPr>
        <a:xfrm>
          <a:off x="274591" y="2983881"/>
          <a:ext cx="3844286" cy="44280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5305" tIns="0" rIns="145305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отпуске по уходу за ребенком – 10 чел.</a:t>
          </a:r>
          <a:endParaRPr lang="ru-RU" sz="15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4591" y="2983881"/>
        <a:ext cx="3844286" cy="44280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755F670-7294-41D7-A7BE-6A2B8DF58CC6}">
      <dsp:nvSpPr>
        <dsp:cNvPr id="0" name=""/>
        <dsp:cNvSpPr/>
      </dsp:nvSpPr>
      <dsp:spPr>
        <a:xfrm>
          <a:off x="690254" y="0"/>
          <a:ext cx="5229200" cy="5229200"/>
        </a:xfrm>
        <a:prstGeom prst="triangle">
          <a:avLst/>
        </a:prstGeom>
        <a:solidFill>
          <a:srgbClr val="7FBFB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6A97444-9C6F-4FDF-AEC4-A688C41EB783}">
      <dsp:nvSpPr>
        <dsp:cNvPr id="0" name=""/>
        <dsp:cNvSpPr/>
      </dsp:nvSpPr>
      <dsp:spPr>
        <a:xfrm>
          <a:off x="3304854" y="523430"/>
          <a:ext cx="3398980" cy="5310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315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4,7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</a:t>
          </a:r>
          <a:r>
            <a:rPr lang="ru-RU" sz="1600" b="1" kern="1200" dirty="0" err="1" smtClean="0"/>
            <a:t>Пермякова</a:t>
          </a:r>
          <a:r>
            <a:rPr lang="ru-RU" sz="1600" b="1" kern="1200" dirty="0" smtClean="0"/>
            <a:t> Е.В.)</a:t>
          </a:r>
          <a:endParaRPr lang="ru-RU" sz="1600" kern="1200" dirty="0"/>
        </a:p>
      </dsp:txBody>
      <dsp:txXfrm>
        <a:off x="3304854" y="523430"/>
        <a:ext cx="3398980" cy="531090"/>
      </dsp:txXfrm>
    </dsp:sp>
    <dsp:sp modelId="{DD84EE5C-299D-446F-96A8-C7E52096A17C}">
      <dsp:nvSpPr>
        <dsp:cNvPr id="0" name=""/>
        <dsp:cNvSpPr/>
      </dsp:nvSpPr>
      <dsp:spPr>
        <a:xfrm>
          <a:off x="3304854" y="1120907"/>
          <a:ext cx="3398980" cy="5310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316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4,7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(Нестерова Л.С.)</a:t>
          </a:r>
          <a:endParaRPr lang="ru-RU" sz="1600" kern="1200" dirty="0"/>
        </a:p>
      </dsp:txBody>
      <dsp:txXfrm>
        <a:off x="3304854" y="1120907"/>
        <a:ext cx="3398980" cy="531090"/>
      </dsp:txXfrm>
    </dsp:sp>
    <dsp:sp modelId="{AD9522B8-0374-4EE7-950C-7943B21EB4CE}">
      <dsp:nvSpPr>
        <dsp:cNvPr id="0" name=""/>
        <dsp:cNvSpPr/>
      </dsp:nvSpPr>
      <dsp:spPr>
        <a:xfrm>
          <a:off x="3304854" y="1718384"/>
          <a:ext cx="3398980" cy="5310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126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</a:t>
          </a:r>
          <a:r>
            <a:rPr lang="ru-RU" sz="1600" b="1" kern="1200" dirty="0" err="1" smtClean="0"/>
            <a:t>Радзевич</a:t>
          </a:r>
          <a:r>
            <a:rPr lang="ru-RU" sz="1600" b="1" kern="1200" dirty="0" smtClean="0"/>
            <a:t> И.Д.)</a:t>
          </a:r>
          <a:endParaRPr lang="ru-RU" sz="1600" kern="1200" dirty="0"/>
        </a:p>
      </dsp:txBody>
      <dsp:txXfrm>
        <a:off x="3304854" y="1718384"/>
        <a:ext cx="3398980" cy="531090"/>
      </dsp:txXfrm>
    </dsp:sp>
    <dsp:sp modelId="{95F1A166-0B55-4BE5-BD34-6CCE66FA47CC}">
      <dsp:nvSpPr>
        <dsp:cNvPr id="0" name=""/>
        <dsp:cNvSpPr/>
      </dsp:nvSpPr>
      <dsp:spPr>
        <a:xfrm>
          <a:off x="3304854" y="2315861"/>
          <a:ext cx="3398980" cy="5310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247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</a:t>
          </a:r>
          <a:r>
            <a:rPr lang="ru-RU" sz="1600" b="1" kern="1200" dirty="0" err="1" smtClean="0"/>
            <a:t>Стекольщикова</a:t>
          </a:r>
          <a:r>
            <a:rPr lang="ru-RU" sz="1600" b="1" kern="1200" dirty="0" smtClean="0"/>
            <a:t> С.В.)</a:t>
          </a:r>
          <a:endParaRPr lang="ru-RU" sz="1600" kern="1200" dirty="0"/>
        </a:p>
      </dsp:txBody>
      <dsp:txXfrm>
        <a:off x="3304854" y="2315861"/>
        <a:ext cx="3398980" cy="531090"/>
      </dsp:txXfrm>
    </dsp:sp>
    <dsp:sp modelId="{F06742FA-5349-45B8-8FCA-CFAECB7BFB1B}">
      <dsp:nvSpPr>
        <dsp:cNvPr id="0" name=""/>
        <dsp:cNvSpPr/>
      </dsp:nvSpPr>
      <dsp:spPr>
        <a:xfrm>
          <a:off x="3304854" y="2913338"/>
          <a:ext cx="3398980" cy="5310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276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</a:t>
          </a:r>
          <a:r>
            <a:rPr lang="ru-RU" sz="1600" b="1" kern="1200" dirty="0" err="1" smtClean="0"/>
            <a:t>Симакина</a:t>
          </a:r>
          <a:r>
            <a:rPr lang="ru-RU" sz="1600" b="1" kern="1200" dirty="0" smtClean="0"/>
            <a:t> О.А.)</a:t>
          </a:r>
          <a:endParaRPr lang="ru-RU" sz="1600" kern="1200" dirty="0"/>
        </a:p>
      </dsp:txBody>
      <dsp:txXfrm>
        <a:off x="3304854" y="2913338"/>
        <a:ext cx="3398980" cy="531090"/>
      </dsp:txXfrm>
    </dsp:sp>
    <dsp:sp modelId="{269A74D5-7AAD-4190-9633-EB9DCEFF6025}">
      <dsp:nvSpPr>
        <dsp:cNvPr id="0" name=""/>
        <dsp:cNvSpPr/>
      </dsp:nvSpPr>
      <dsp:spPr>
        <a:xfrm>
          <a:off x="3304854" y="3510815"/>
          <a:ext cx="3398980" cy="5310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277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</a:t>
          </a:r>
          <a:r>
            <a:rPr lang="ru-RU" sz="1600" b="1" kern="1200" dirty="0" err="1" smtClean="0"/>
            <a:t>Ахрапоткова</a:t>
          </a:r>
          <a:r>
            <a:rPr lang="ru-RU" sz="1600" b="1" kern="1200" dirty="0" smtClean="0"/>
            <a:t> Н.Б.)</a:t>
          </a:r>
          <a:endParaRPr lang="ru-RU" sz="1600" kern="1200" dirty="0"/>
        </a:p>
      </dsp:txBody>
      <dsp:txXfrm>
        <a:off x="3304854" y="3510815"/>
        <a:ext cx="3398980" cy="531090"/>
      </dsp:txXfrm>
    </dsp:sp>
    <dsp:sp modelId="{DA0334B0-0FFD-4778-85A8-06BAFB0524CE}">
      <dsp:nvSpPr>
        <dsp:cNvPr id="0" name=""/>
        <dsp:cNvSpPr/>
      </dsp:nvSpPr>
      <dsp:spPr>
        <a:xfrm>
          <a:off x="3304854" y="4108292"/>
          <a:ext cx="3398980" cy="5310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186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 </a:t>
          </a:r>
          <a:r>
            <a:rPr lang="ru-RU" sz="1600" b="1" kern="1200" dirty="0" smtClean="0"/>
            <a:t>(Булакова А.С.)</a:t>
          </a:r>
          <a:endParaRPr lang="ru-RU" sz="1600" kern="1200" dirty="0"/>
        </a:p>
      </dsp:txBody>
      <dsp:txXfrm>
        <a:off x="3304854" y="4108292"/>
        <a:ext cx="3398980" cy="53109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0.09165</cdr:x>
      <cdr:y>0.21701</cdr:y>
    </cdr:from>
    <cdr:to>
      <cdr:x>0.15924</cdr:x>
      <cdr:y>0.31139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9274" y="667802"/>
          <a:ext cx="279699" cy="290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0.87657</cdr:x>
      <cdr:y>0.80753</cdr:y>
    </cdr:from>
    <cdr:to>
      <cdr:x>0.98555</cdr:x>
      <cdr:y>0.90192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915782" y="2485016"/>
          <a:ext cx="486851" cy="290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/>
            <a:t>год</a:t>
          </a:r>
          <a:endParaRPr lang="ru-RU" sz="14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115" cy="511968"/>
          </a:xfrm>
          <a:prstGeom prst="rect">
            <a:avLst/>
          </a:prstGeom>
        </p:spPr>
        <p:txBody>
          <a:bodyPr vert="horz" lIns="94384" tIns="47192" rIns="94384" bIns="4719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4891" y="0"/>
            <a:ext cx="3079115" cy="511968"/>
          </a:xfrm>
          <a:prstGeom prst="rect">
            <a:avLst/>
          </a:prstGeom>
        </p:spPr>
        <p:txBody>
          <a:bodyPr vert="horz" lIns="94384" tIns="47192" rIns="94384" bIns="47192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5630"/>
            <a:ext cx="3079115" cy="511968"/>
          </a:xfrm>
          <a:prstGeom prst="rect">
            <a:avLst/>
          </a:prstGeom>
        </p:spPr>
        <p:txBody>
          <a:bodyPr vert="horz" lIns="94384" tIns="47192" rIns="94384" bIns="4719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4891" y="9725630"/>
            <a:ext cx="3079115" cy="511968"/>
          </a:xfrm>
          <a:prstGeom prst="rect">
            <a:avLst/>
          </a:prstGeom>
        </p:spPr>
        <p:txBody>
          <a:bodyPr vert="horz" lIns="94384" tIns="47192" rIns="94384" bIns="47192" rtlCol="0" anchor="b"/>
          <a:lstStyle>
            <a:lvl1pPr algn="r">
              <a:defRPr sz="1200"/>
            </a:lvl1pPr>
          </a:lstStyle>
          <a:p>
            <a:fld id="{ACB24FC7-7BA7-41C8-9870-7983B6E8CB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115" cy="511561"/>
          </a:xfrm>
          <a:prstGeom prst="rect">
            <a:avLst/>
          </a:prstGeom>
        </p:spPr>
        <p:txBody>
          <a:bodyPr vert="horz" lIns="94384" tIns="47192" rIns="94384" bIns="4719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891" y="0"/>
            <a:ext cx="3079115" cy="511561"/>
          </a:xfrm>
          <a:prstGeom prst="rect">
            <a:avLst/>
          </a:prstGeom>
        </p:spPr>
        <p:txBody>
          <a:bodyPr vert="horz" lIns="94384" tIns="47192" rIns="94384" bIns="47192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84" tIns="47192" rIns="94384" bIns="4719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565" y="4863908"/>
            <a:ext cx="5684520" cy="4607310"/>
          </a:xfrm>
          <a:prstGeom prst="rect">
            <a:avLst/>
          </a:prstGeom>
        </p:spPr>
        <p:txBody>
          <a:bodyPr vert="horz" lIns="94384" tIns="47192" rIns="94384" bIns="471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6181"/>
            <a:ext cx="3079115" cy="511560"/>
          </a:xfrm>
          <a:prstGeom prst="rect">
            <a:avLst/>
          </a:prstGeom>
        </p:spPr>
        <p:txBody>
          <a:bodyPr vert="horz" lIns="94384" tIns="47192" rIns="94384" bIns="4719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891" y="9726181"/>
            <a:ext cx="3079115" cy="511560"/>
          </a:xfrm>
          <a:prstGeom prst="rect">
            <a:avLst/>
          </a:prstGeom>
        </p:spPr>
        <p:txBody>
          <a:bodyPr vert="horz" lIns="94384" tIns="47192" rIns="94384" bIns="47192" rtlCol="0" anchor="b"/>
          <a:lstStyle>
            <a:lvl1pPr algn="r">
              <a:defRPr sz="1200"/>
            </a:lvl1pPr>
          </a:lstStyle>
          <a:p>
            <a:fld id="{435B3A76-3EDB-4982-8752-F8053B72CD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30.08.2019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00808"/>
            <a:ext cx="7704856" cy="3312368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Мониторинг качества обученности студентов, актуальные вопросы организации учебного процесса в соответствии с современными требованиями</a:t>
            </a:r>
          </a:p>
        </p:txBody>
      </p:sp>
      <p:sp>
        <p:nvSpPr>
          <p:cNvPr id="6" name="Rectangle 3"/>
          <p:cNvSpPr/>
          <p:nvPr/>
        </p:nvSpPr>
        <p:spPr>
          <a:xfrm>
            <a:off x="5940152" y="5517232"/>
            <a:ext cx="2869495" cy="968832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Зав. учебной частью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Муравкина Ю.В.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Мониторинг качества преподавания</a:t>
            </a:r>
            <a:endParaRPr lang="ru-RU" sz="3200" b="1" dirty="0" smtClean="0">
              <a:solidFill>
                <a:srgbClr val="002060"/>
              </a:solidFill>
              <a:latin typeface="Segoe Script" pitchFamily="34" charset="0"/>
              <a:ea typeface="+mn-ea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3577508"/>
              </p:ext>
            </p:extLst>
          </p:nvPr>
        </p:nvGraphicFramePr>
        <p:xfrm>
          <a:off x="179508" y="1600200"/>
          <a:ext cx="8856991" cy="51208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8"/>
                <a:gridCol w="576064"/>
                <a:gridCol w="531749"/>
                <a:gridCol w="681307"/>
                <a:gridCol w="681307"/>
                <a:gridCol w="681307"/>
                <a:gridCol w="681307"/>
                <a:gridCol w="681307"/>
                <a:gridCol w="681307"/>
                <a:gridCol w="681307"/>
                <a:gridCol w="681307"/>
                <a:gridCol w="681307"/>
                <a:gridCol w="681307"/>
              </a:tblGrid>
              <a:tr h="5266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</a:rPr>
                        <a:t>Эффективность </a:t>
                      </a:r>
                      <a:r>
                        <a:rPr lang="ru-RU" sz="1200" u="none" strike="noStrike" dirty="0">
                          <a:effectLst/>
                        </a:rPr>
                        <a:t>занятия </a:t>
                      </a:r>
                      <a:r>
                        <a:rPr lang="ru-RU" sz="1200" u="none" strike="noStrike" dirty="0" err="1">
                          <a:effectLst/>
                        </a:rPr>
                        <a:t>Эу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Гостиничный сервис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Туризм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%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Ресторанный сервис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%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Общеобразовательная подготовка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%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Коммерции и строительства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%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Итого по колледжу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Итого по колледжу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1593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Если </a:t>
                      </a:r>
                      <a:r>
                        <a:rPr lang="ru-RU" sz="1000" u="none" strike="noStrike" dirty="0" err="1">
                          <a:effectLst/>
                        </a:rPr>
                        <a:t>Эу</a:t>
                      </a:r>
                      <a:r>
                        <a:rPr lang="ru-RU" sz="1000" u="none" strike="noStrike" dirty="0">
                          <a:effectLst/>
                        </a:rPr>
                        <a:t> - 80% и нет ни одной оценки 0 -</a:t>
                      </a:r>
                      <a:r>
                        <a:rPr lang="ru-RU" sz="1000" b="1" u="none" strike="noStrike" dirty="0">
                          <a:effectLst/>
                        </a:rPr>
                        <a:t>занятие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высокоэффективное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62,5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6,7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14,3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16,7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717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Если </a:t>
                      </a:r>
                      <a:r>
                        <a:rPr lang="ru-RU" sz="1000" u="none" strike="noStrike" dirty="0" err="1">
                          <a:effectLst/>
                        </a:rPr>
                        <a:t>Эу</a:t>
                      </a:r>
                      <a:r>
                        <a:rPr lang="ru-RU" sz="1000" u="none" strike="noStrike" dirty="0">
                          <a:effectLst/>
                        </a:rPr>
                        <a:t> от 60% до 79% - </a:t>
                      </a:r>
                      <a:r>
                        <a:rPr lang="ru-RU" sz="1000" b="1" u="none" strike="noStrike" dirty="0">
                          <a:effectLst/>
                        </a:rPr>
                        <a:t>занятие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эффективное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85,7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25,0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53,3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57,1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21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50,0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717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Если </a:t>
                      </a:r>
                      <a:r>
                        <a:rPr lang="ru-RU" sz="1000" u="none" strike="noStrike" dirty="0" err="1">
                          <a:effectLst/>
                        </a:rPr>
                        <a:t>Эу</a:t>
                      </a:r>
                      <a:r>
                        <a:rPr lang="ru-RU" sz="1000" u="none" strike="noStrike" dirty="0">
                          <a:effectLst/>
                        </a:rPr>
                        <a:t> от 40% до 59 % - </a:t>
                      </a:r>
                      <a:r>
                        <a:rPr lang="ru-RU" sz="1000" b="1" u="none" strike="noStrike" dirty="0">
                          <a:effectLst/>
                        </a:rPr>
                        <a:t>занятие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малоэффективное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13,3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28,6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11,9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279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Если </a:t>
                      </a:r>
                      <a:r>
                        <a:rPr lang="ru-RU" sz="1000" u="none" strike="noStrike" dirty="0" err="1">
                          <a:effectLst/>
                        </a:rPr>
                        <a:t>Эу</a:t>
                      </a:r>
                      <a:r>
                        <a:rPr lang="ru-RU" sz="1000" u="none" strike="noStrike" dirty="0">
                          <a:effectLst/>
                        </a:rPr>
                        <a:t> менее 39 % - </a:t>
                      </a:r>
                      <a:r>
                        <a:rPr lang="ru-RU" sz="1000" b="1" u="none" strike="noStrike" dirty="0">
                          <a:effectLst/>
                        </a:rPr>
                        <a:t>занятие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неэффективное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14,3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12,5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26,7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60,0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9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21,4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88732"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Итого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8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15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7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87" marR="8987" marT="8987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79744"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</a:rPr>
                        <a:t>16,7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</a:rPr>
                        <a:t>19,0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</a:rPr>
                        <a:t>35,7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</a:rPr>
                        <a:t>16,7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</a:rPr>
                        <a:t>11,9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87" marR="8987" marT="8987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73322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21140478"/>
              </p:ext>
            </p:extLst>
          </p:nvPr>
        </p:nvGraphicFramePr>
        <p:xfrm>
          <a:off x="323528" y="2708920"/>
          <a:ext cx="8640959" cy="32283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304256"/>
                <a:gridCol w="1893030"/>
                <a:gridCol w="1349128"/>
                <a:gridCol w="1723885"/>
                <a:gridCol w="1370660"/>
              </a:tblGrid>
              <a:tr h="426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/>
                        <a:t>Н</a:t>
                      </a:r>
                      <a:r>
                        <a:rPr lang="ru-RU" sz="1600" b="1" u="none" strike="noStrike" dirty="0" smtClean="0"/>
                        <a:t>аименование </a:t>
                      </a:r>
                      <a:r>
                        <a:rPr lang="ru-RU" sz="1600" b="1" u="none" strike="noStrike" dirty="0"/>
                        <a:t>отделения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Эу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высокоэффективное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Эу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эффективное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Эу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малоэффективное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Эу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неэффективное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 smtClean="0"/>
                        <a:t>Туризм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62,5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25,0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/>
                        <a:t>Гостиничный сервис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8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85,7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/>
                        <a:t>Ресторанный сервис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latin typeface="Times New Roman"/>
                        </a:rPr>
                        <a:t>6,7</a:t>
                      </a:r>
                      <a:endParaRPr lang="ru-RU" sz="18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53,3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13,3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26,7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/>
                        <a:t>Общеобразовательной подготовки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latin typeface="Times New Roman"/>
                        </a:rPr>
                        <a:t>14,3</a:t>
                      </a:r>
                      <a:endParaRPr lang="ru-RU" sz="18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57,1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28,6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/>
                        <a:t>Коммерции и строительства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8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</a:rPr>
                        <a:t>60,0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16,7</a:t>
                      </a:r>
                      <a:endParaRPr lang="ru-RU" sz="18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50,0</a:t>
                      </a:r>
                      <a:endParaRPr lang="ru-RU" sz="18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11,9</a:t>
                      </a:r>
                      <a:endParaRPr lang="ru-RU" sz="18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21,4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95536" y="476672"/>
            <a:ext cx="8229600" cy="1143000"/>
          </a:xfrm>
          <a:prstGeom prst="rect">
            <a:avLst/>
          </a:prstGeom>
          <a:solidFill>
            <a:schemeClr val="bg1">
              <a:alpha val="87000"/>
            </a:schemeClr>
          </a:solidFill>
          <a:ln w="25400" cap="flat" cmpd="sng" algn="ctr">
            <a:noFill/>
            <a:prstDash val="solid"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smtClean="0">
                <a:solidFill>
                  <a:srgbClr val="002060"/>
                </a:solidFill>
                <a:latin typeface="Segoe Script" pitchFamily="34" charset="0"/>
              </a:rPr>
              <a:t>Мониторинг качества преподавания</a:t>
            </a:r>
            <a:endParaRPr lang="ru-RU" sz="3200" b="1" dirty="0" smtClean="0">
              <a:solidFill>
                <a:srgbClr val="002060"/>
              </a:solidFill>
              <a:latin typeface="Segoe Scrip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6252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  <a:solidFill>
            <a:schemeClr val="bg1"/>
          </a:solidFill>
          <a:effectLst>
            <a:softEdge rad="317500"/>
          </a:effectLst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Общая справка о контингенте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43935" y="1726604"/>
            <a:ext cx="5378823" cy="664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Контингент на </a:t>
            </a:r>
            <a:r>
              <a:rPr lang="ru-RU" sz="2400" b="1" i="1" dirty="0" smtClean="0">
                <a:solidFill>
                  <a:schemeClr val="tx1"/>
                </a:solidFill>
              </a:rPr>
              <a:t>01.09.201</a:t>
            </a:r>
            <a:r>
              <a:rPr lang="en-US" sz="2400" b="1" i="1" dirty="0" smtClean="0">
                <a:solidFill>
                  <a:schemeClr val="tx1"/>
                </a:solidFill>
              </a:rPr>
              <a:t>8</a:t>
            </a:r>
            <a:r>
              <a:rPr lang="ru-RU" sz="2400" b="1" dirty="0" smtClean="0">
                <a:solidFill>
                  <a:schemeClr val="tx1"/>
                </a:solidFill>
              </a:rPr>
              <a:t> -</a:t>
            </a:r>
            <a:r>
              <a:rPr lang="ru-RU" sz="2400" b="1" dirty="0" smtClean="0">
                <a:solidFill>
                  <a:srgbClr val="990033"/>
                </a:solidFill>
              </a:rPr>
              <a:t> </a:t>
            </a:r>
            <a:r>
              <a:rPr lang="ru-RU" sz="28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2531</a:t>
            </a:r>
            <a:r>
              <a:rPr lang="ru-RU" sz="2400" b="1" dirty="0" smtClean="0">
                <a:solidFill>
                  <a:srgbClr val="990033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чел.</a:t>
            </a:r>
            <a:r>
              <a:rPr lang="en-US" sz="2400" b="1" dirty="0" smtClean="0">
                <a:solidFill>
                  <a:schemeClr val="tx1"/>
                </a:solidFill>
              </a:rPr>
              <a:t> (</a:t>
            </a:r>
            <a:r>
              <a:rPr lang="ru-RU" sz="2400" b="1" dirty="0" smtClean="0">
                <a:solidFill>
                  <a:schemeClr val="tx1"/>
                </a:solidFill>
              </a:rPr>
              <a:t>100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группы</a:t>
            </a:r>
            <a:r>
              <a:rPr lang="en-US" sz="2400" b="1" dirty="0" smtClean="0">
                <a:solidFill>
                  <a:schemeClr val="tx1"/>
                </a:solidFill>
              </a:rPr>
              <a:t>)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(бюджет)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2411760" y="2708920"/>
            <a:ext cx="548640" cy="742278"/>
          </a:xfrm>
          <a:prstGeom prst="downArrow">
            <a:avLst/>
          </a:prstGeom>
          <a:solidFill>
            <a:srgbClr val="00808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691680" y="3501008"/>
            <a:ext cx="21084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Выбыло </a:t>
            </a:r>
            <a:r>
              <a:rPr lang="en-US" sz="2000" b="1" u="sng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218</a:t>
            </a:r>
            <a:r>
              <a:rPr lang="ru-RU" sz="2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чел.</a:t>
            </a:r>
            <a:endParaRPr lang="ru-RU" sz="20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58823" y="5905052"/>
            <a:ext cx="5378823" cy="6024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Контингент на </a:t>
            </a:r>
            <a:r>
              <a:rPr lang="ru-RU" sz="2400" b="1" i="1" dirty="0" smtClean="0">
                <a:solidFill>
                  <a:schemeClr val="tx1"/>
                </a:solidFill>
              </a:rPr>
              <a:t>01.09.201</a:t>
            </a:r>
            <a:r>
              <a:rPr lang="en-US" sz="2400" b="1" i="1" dirty="0" smtClean="0">
                <a:solidFill>
                  <a:schemeClr val="tx1"/>
                </a:solidFill>
              </a:rPr>
              <a:t>9</a:t>
            </a:r>
            <a:r>
              <a:rPr lang="ru-RU" sz="2400" b="1" dirty="0" smtClean="0">
                <a:solidFill>
                  <a:schemeClr val="tx1"/>
                </a:solidFill>
              </a:rPr>
              <a:t> - </a:t>
            </a:r>
            <a:r>
              <a:rPr lang="en-US" sz="2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2449</a:t>
            </a:r>
            <a:r>
              <a:rPr lang="ru-RU" sz="2400" b="1" dirty="0" smtClean="0">
                <a:solidFill>
                  <a:srgbClr val="990033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(бюджет)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3906047" y="5422752"/>
            <a:ext cx="460787" cy="482300"/>
          </a:xfrm>
          <a:prstGeom prst="downArrow">
            <a:avLst/>
          </a:prstGeom>
          <a:solidFill>
            <a:srgbClr val="00808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27799" y="4390914"/>
            <a:ext cx="5378823" cy="873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ВЫПУСК </a:t>
            </a:r>
            <a:r>
              <a:rPr lang="ru-RU" sz="2400" b="1" i="1" dirty="0" smtClean="0">
                <a:solidFill>
                  <a:schemeClr val="tx1"/>
                </a:solidFill>
              </a:rPr>
              <a:t>201</a:t>
            </a:r>
            <a:r>
              <a:rPr lang="en-US" sz="2400" b="1" i="1" dirty="0" smtClean="0">
                <a:solidFill>
                  <a:schemeClr val="tx1"/>
                </a:solidFill>
              </a:rPr>
              <a:t>9</a:t>
            </a:r>
            <a:r>
              <a:rPr lang="ru-RU" sz="2400" b="1" dirty="0" smtClean="0">
                <a:solidFill>
                  <a:schemeClr val="tx1"/>
                </a:solidFill>
              </a:rPr>
              <a:t> - </a:t>
            </a:r>
            <a:r>
              <a:rPr lang="ru-RU" sz="2400" b="1" dirty="0" smtClean="0">
                <a:solidFill>
                  <a:srgbClr val="990033"/>
                </a:solidFill>
              </a:rPr>
              <a:t>_</a:t>
            </a:r>
            <a:r>
              <a:rPr lang="ru-RU" sz="2400" b="1" u="sng" dirty="0" smtClean="0">
                <a:solidFill>
                  <a:srgbClr val="990033"/>
                </a:solidFill>
              </a:rPr>
              <a:t>7</a:t>
            </a:r>
            <a:r>
              <a:rPr lang="en-US" sz="2400" b="1" u="sng" dirty="0" smtClean="0">
                <a:solidFill>
                  <a:srgbClr val="990033"/>
                </a:solidFill>
              </a:rPr>
              <a:t>8</a:t>
            </a:r>
            <a:r>
              <a:rPr lang="ru-RU" sz="2400" b="1" u="sng" dirty="0" smtClean="0">
                <a:solidFill>
                  <a:srgbClr val="990033"/>
                </a:solidFill>
              </a:rPr>
              <a:t>9</a:t>
            </a:r>
            <a:r>
              <a:rPr lang="ru-RU" sz="2400" b="1" dirty="0" smtClean="0">
                <a:solidFill>
                  <a:srgbClr val="990033"/>
                </a:solidFill>
              </a:rPr>
              <a:t>_ </a:t>
            </a:r>
            <a:r>
              <a:rPr lang="ru-RU" sz="2400" b="1" dirty="0" smtClean="0">
                <a:solidFill>
                  <a:schemeClr val="tx1"/>
                </a:solidFill>
              </a:rPr>
              <a:t>чел. (3</a:t>
            </a:r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r>
              <a:rPr lang="ru-RU" sz="2400" b="1" dirty="0" smtClean="0">
                <a:solidFill>
                  <a:schemeClr val="tx1"/>
                </a:solidFill>
              </a:rPr>
              <a:t> групп) </a:t>
            </a:r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797</a:t>
            </a:r>
            <a:r>
              <a:rPr lang="ru-RU" sz="1400" b="1" dirty="0" smtClean="0">
                <a:solidFill>
                  <a:schemeClr val="tx1"/>
                </a:solidFill>
              </a:rPr>
              <a:t>(очное) + </a:t>
            </a:r>
            <a:r>
              <a:rPr lang="ru-RU" sz="28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1400" b="1" dirty="0" smtClean="0">
                <a:solidFill>
                  <a:schemeClr val="tx1"/>
                </a:solidFill>
              </a:rPr>
              <a:t>(заочное)  </a:t>
            </a:r>
            <a:endParaRPr lang="ru-RU" sz="3200" b="1" dirty="0" smtClean="0">
              <a:solidFill>
                <a:schemeClr val="tx1"/>
              </a:solidFill>
            </a:endParaRPr>
          </a:p>
          <a:p>
            <a:pPr algn="ctr"/>
            <a:endParaRPr lang="ru-RU" sz="1400" b="1" dirty="0" smtClean="0">
              <a:solidFill>
                <a:srgbClr val="990033"/>
              </a:solidFill>
            </a:endParaRPr>
          </a:p>
        </p:txBody>
      </p:sp>
      <p:grpSp>
        <p:nvGrpSpPr>
          <p:cNvPr id="10" name="Группа 88"/>
          <p:cNvGrpSpPr/>
          <p:nvPr/>
        </p:nvGrpSpPr>
        <p:grpSpPr>
          <a:xfrm>
            <a:off x="6508378" y="4469803"/>
            <a:ext cx="2635622" cy="2388197"/>
            <a:chOff x="1140617" y="1939864"/>
            <a:chExt cx="2538805" cy="2538805"/>
          </a:xfrm>
        </p:grpSpPr>
        <p:pic>
          <p:nvPicPr>
            <p:cNvPr id="11" name="Picture 16" descr="http://pngimg.com/uploads/sticky_note/sticky_note_PNG1889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40617" y="1939864"/>
              <a:ext cx="2538805" cy="2538805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1730535" y="2549445"/>
              <a:ext cx="1545377" cy="1472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ПРИЕМ </a:t>
              </a:r>
            </a:p>
            <a:p>
              <a:pPr algn="ctr"/>
              <a:r>
                <a:rPr lang="ru-RU" sz="2000" b="1" dirty="0" smtClean="0"/>
                <a:t>1 КУРС</a:t>
              </a:r>
            </a:p>
            <a:p>
              <a:pPr algn="ctr"/>
              <a:r>
                <a:rPr lang="ru-RU" sz="2000" b="1" dirty="0" smtClean="0"/>
                <a:t>-</a:t>
              </a:r>
              <a:r>
                <a:rPr lang="en-US" sz="2000" b="1" dirty="0" smtClean="0"/>
                <a:t> </a:t>
              </a:r>
              <a:r>
                <a:rPr lang="en-US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89</a:t>
              </a:r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r>
                <a:rPr lang="ru-RU" sz="28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чел. </a:t>
              </a:r>
              <a:r>
                <a:rPr lang="ru-RU" sz="16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+ 1 по переводу</a:t>
              </a:r>
              <a:endParaRPr lang="ru-RU" sz="2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5" name="Стрелка вниз 14"/>
          <p:cNvSpPr/>
          <p:nvPr/>
        </p:nvSpPr>
        <p:spPr>
          <a:xfrm rot="10800000">
            <a:off x="4644008" y="2708920"/>
            <a:ext cx="548640" cy="742278"/>
          </a:xfrm>
          <a:prstGeom prst="downArrow">
            <a:avLst/>
          </a:prstGeom>
          <a:solidFill>
            <a:srgbClr val="00808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923928" y="3501008"/>
            <a:ext cx="21084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Зачислено 868 </a:t>
            </a:r>
          </a:p>
          <a:p>
            <a:pPr algn="ctr"/>
            <a:r>
              <a:rPr lang="ru-RU" sz="2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чел.</a:t>
            </a:r>
            <a:endParaRPr lang="ru-RU" sz="20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  <a:solidFill>
            <a:schemeClr val="bg1"/>
          </a:solidFill>
          <a:effectLst>
            <a:softEdge rad="317500"/>
          </a:effectLst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Общая справка о контингенте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1765427" y="1484556"/>
            <a:ext cx="6096000" cy="4922083"/>
            <a:chOff x="1765427" y="1484556"/>
            <a:chExt cx="6096000" cy="4922083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807286" y="1484556"/>
              <a:ext cx="5669280" cy="71000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</a:rPr>
                <a:t>Контингент на </a:t>
              </a:r>
              <a:r>
                <a:rPr lang="ru-RU" sz="2400" b="1" i="1" dirty="0" smtClean="0">
                  <a:solidFill>
                    <a:srgbClr val="990033"/>
                  </a:solidFill>
                </a:rPr>
                <a:t>01.09.201</a:t>
              </a:r>
              <a:r>
                <a:rPr lang="en-US" sz="2400" b="1" i="1" dirty="0" smtClean="0">
                  <a:solidFill>
                    <a:srgbClr val="990033"/>
                  </a:solidFill>
                </a:rPr>
                <a:t>9</a:t>
              </a:r>
              <a:r>
                <a:rPr lang="ru-RU" sz="2400" b="1" dirty="0" smtClean="0">
                  <a:solidFill>
                    <a:srgbClr val="990033"/>
                  </a:solidFill>
                </a:rPr>
                <a:t> - </a:t>
              </a:r>
              <a:r>
                <a:rPr lang="en-US" sz="2400" b="1" dirty="0" smtClean="0">
                  <a:solidFill>
                    <a:srgbClr val="990033"/>
                  </a:solidFill>
                </a:rPr>
                <a:t>2449</a:t>
              </a:r>
              <a:r>
                <a:rPr lang="ru-RU" sz="2400" b="1" dirty="0" smtClean="0">
                  <a:solidFill>
                    <a:srgbClr val="990033"/>
                  </a:solidFill>
                </a:rPr>
                <a:t> чел. </a:t>
              </a:r>
            </a:p>
            <a:p>
              <a:pPr algn="ctr"/>
              <a:r>
                <a:rPr lang="ru-RU" b="1" dirty="0" smtClean="0">
                  <a:solidFill>
                    <a:srgbClr val="990033"/>
                  </a:solidFill>
                </a:rPr>
                <a:t>(</a:t>
              </a:r>
              <a:r>
                <a:rPr lang="ru-RU" b="1" u="sng" dirty="0" smtClean="0">
                  <a:solidFill>
                    <a:srgbClr val="990033"/>
                  </a:solidFill>
                </a:rPr>
                <a:t>94 </a:t>
              </a:r>
              <a:r>
                <a:rPr lang="ru-RU" b="1" dirty="0" smtClean="0">
                  <a:solidFill>
                    <a:srgbClr val="990033"/>
                  </a:solidFill>
                </a:rPr>
                <a:t>группы)</a:t>
              </a:r>
            </a:p>
          </p:txBody>
        </p:sp>
        <p:graphicFrame>
          <p:nvGraphicFramePr>
            <p:cNvPr id="8" name="Диаграмма 7"/>
            <p:cNvGraphicFramePr/>
            <p:nvPr>
              <p:extLst>
                <p:ext uri="{D42A27DB-BD31-4B8C-83A1-F6EECF244321}">
                  <p14:modId xmlns:p14="http://schemas.microsoft.com/office/powerpoint/2010/main" xmlns="" val="2075257404"/>
                </p:ext>
              </p:extLst>
            </p:nvPr>
          </p:nvGraphicFramePr>
          <p:xfrm>
            <a:off x="1765427" y="2342639"/>
            <a:ext cx="60960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  <a:solidFill>
            <a:schemeClr val="bg1"/>
          </a:solidFill>
          <a:effectLst>
            <a:softEdge rad="127000"/>
          </a:effectLst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Динамика изменения контингента за последние 5 лет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899592" y="2204864"/>
            <a:ext cx="8094730" cy="4397077"/>
            <a:chOff x="855343" y="1290275"/>
            <a:chExt cx="8094730" cy="5045149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343" y="2242603"/>
              <a:ext cx="1506537" cy="998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" name="Group 3"/>
            <p:cNvGrpSpPr>
              <a:grpSpLocks/>
            </p:cNvGrpSpPr>
            <p:nvPr/>
          </p:nvGrpSpPr>
          <p:grpSpPr bwMode="auto">
            <a:xfrm>
              <a:off x="923846" y="1350221"/>
              <a:ext cx="1489998" cy="820203"/>
              <a:chOff x="1110" y="2656"/>
              <a:chExt cx="1549" cy="1351"/>
            </a:xfrm>
          </p:grpSpPr>
          <p:sp>
            <p:nvSpPr>
              <p:cNvPr id="26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" name="AutoShape 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9" name="Line 11"/>
            <p:cNvSpPr>
              <a:spLocks noChangeShapeType="1"/>
            </p:cNvSpPr>
            <p:nvPr/>
          </p:nvSpPr>
          <p:spPr bwMode="auto">
            <a:xfrm>
              <a:off x="2438400" y="2326273"/>
              <a:ext cx="48006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2312047" y="2480161"/>
              <a:ext cx="6564847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ru-RU" sz="2800" dirty="0" smtClean="0">
                  <a:solidFill>
                    <a:schemeClr val="tx2"/>
                  </a:solidFill>
                </a:rPr>
                <a:t>Контингент </a:t>
              </a:r>
              <a:r>
                <a:rPr lang="ru-RU" sz="2800" b="1" dirty="0" smtClean="0">
                  <a:solidFill>
                    <a:schemeClr val="tx2"/>
                  </a:solidFill>
                </a:rPr>
                <a:t>2553</a:t>
              </a:r>
              <a:r>
                <a:rPr lang="ru-RU" sz="2800" dirty="0" smtClean="0">
                  <a:solidFill>
                    <a:schemeClr val="tx2"/>
                  </a:solidFill>
                </a:rPr>
                <a:t> отсев  188            </a:t>
              </a:r>
              <a:r>
                <a:rPr lang="ru-RU" sz="2800" b="1" dirty="0" smtClean="0">
                  <a:solidFill>
                    <a:srgbClr val="C00000"/>
                  </a:solidFill>
                </a:rPr>
                <a:t>7, 4%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gray">
            <a:xfrm>
              <a:off x="1126713" y="1290275"/>
              <a:ext cx="10676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400" b="1" dirty="0" smtClean="0">
                  <a:solidFill>
                    <a:srgbClr val="FF4747"/>
                  </a:solidFill>
                </a:rPr>
                <a:t>201</a:t>
              </a:r>
              <a:r>
                <a:rPr lang="en-US" sz="2400" b="1" dirty="0" smtClean="0">
                  <a:solidFill>
                    <a:srgbClr val="FF4747"/>
                  </a:solidFill>
                </a:rPr>
                <a:t>8</a:t>
              </a:r>
              <a:r>
                <a:rPr lang="ru-RU" sz="2400" b="1" dirty="0" smtClean="0">
                  <a:solidFill>
                    <a:srgbClr val="FF4747"/>
                  </a:solidFill>
                </a:rPr>
                <a:t>-201</a:t>
              </a:r>
              <a:r>
                <a:rPr lang="en-US" sz="2400" b="1" dirty="0" smtClean="0">
                  <a:solidFill>
                    <a:srgbClr val="FF4747"/>
                  </a:solidFill>
                </a:rPr>
                <a:t>9</a:t>
              </a:r>
              <a:endParaRPr lang="en-US" sz="2400" b="1" dirty="0">
                <a:solidFill>
                  <a:srgbClr val="FF4747"/>
                </a:solidFill>
              </a:endParaRPr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2443335" y="3445660"/>
              <a:ext cx="48006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Line 25"/>
            <p:cNvSpPr>
              <a:spLocks noChangeShapeType="1"/>
            </p:cNvSpPr>
            <p:nvPr/>
          </p:nvSpPr>
          <p:spPr bwMode="auto">
            <a:xfrm>
              <a:off x="2443335" y="4437874"/>
              <a:ext cx="48006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2335343" y="4489521"/>
              <a:ext cx="6408712" cy="892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ru-RU" sz="2800" dirty="0">
                  <a:solidFill>
                    <a:schemeClr val="tx2"/>
                  </a:solidFill>
                </a:rPr>
                <a:t>Контингент </a:t>
              </a:r>
              <a:r>
                <a:rPr lang="ru-RU" sz="2800" b="1" dirty="0" smtClean="0">
                  <a:solidFill>
                    <a:schemeClr val="tx2"/>
                  </a:solidFill>
                </a:rPr>
                <a:t>2420</a:t>
              </a:r>
              <a:r>
                <a:rPr lang="ru-RU" sz="2800" dirty="0" smtClean="0">
                  <a:solidFill>
                    <a:schemeClr val="tx2"/>
                  </a:solidFill>
                </a:rPr>
                <a:t> отсев  </a:t>
              </a:r>
              <a:r>
                <a:rPr lang="en-US" sz="2800" dirty="0" smtClean="0">
                  <a:solidFill>
                    <a:schemeClr val="tx2"/>
                  </a:solidFill>
                </a:rPr>
                <a:t> </a:t>
              </a:r>
              <a:r>
                <a:rPr lang="ru-RU" sz="2800" dirty="0" smtClean="0">
                  <a:solidFill>
                    <a:schemeClr val="tx2"/>
                  </a:solidFill>
                </a:rPr>
                <a:t>167            </a:t>
              </a:r>
              <a:r>
                <a:rPr lang="ru-RU" sz="2800" b="1" dirty="0" smtClean="0">
                  <a:solidFill>
                    <a:srgbClr val="C00000"/>
                  </a:solidFill>
                </a:rPr>
                <a:t>6, 9 %</a:t>
              </a:r>
            </a:p>
            <a:p>
              <a:pPr eaLnBrk="0" hangingPunct="0"/>
              <a:endParaRPr lang="en-US" sz="2400" dirty="0">
                <a:solidFill>
                  <a:srgbClr val="C00000"/>
                </a:solidFill>
              </a:endParaRPr>
            </a:p>
          </p:txBody>
        </p:sp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399" y="4360327"/>
              <a:ext cx="1447481" cy="910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693" y="5305129"/>
              <a:ext cx="1527533" cy="1030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Прямоугольник 16"/>
            <p:cNvSpPr/>
            <p:nvPr/>
          </p:nvSpPr>
          <p:spPr>
            <a:xfrm>
              <a:off x="1071367" y="4347253"/>
              <a:ext cx="1152126" cy="9534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r>
                <a:rPr lang="ru-RU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endParaRPr lang="ru-RU" sz="2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eaLnBrk="0" hangingPunct="0"/>
              <a:r>
                <a:rPr lang="ru-RU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endParaRPr lang="en-US" sz="2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927351" y="5338706"/>
              <a:ext cx="1379678" cy="9534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r>
                <a:rPr lang="ru-RU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endParaRPr lang="ru-RU" sz="2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eaLnBrk="0" hangingPunct="0"/>
              <a:r>
                <a:rPr lang="ru-RU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en-US" sz="2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312047" y="3599548"/>
              <a:ext cx="64553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/>
              <a:r>
                <a:rPr lang="ru-RU" sz="2800" dirty="0">
                  <a:solidFill>
                    <a:schemeClr val="tx2"/>
                  </a:solidFill>
                </a:rPr>
                <a:t>Контингент </a:t>
              </a:r>
              <a:r>
                <a:rPr lang="ru-RU" sz="2800" b="1" dirty="0" smtClean="0">
                  <a:solidFill>
                    <a:schemeClr val="tx2"/>
                  </a:solidFill>
                </a:rPr>
                <a:t>2462</a:t>
              </a:r>
              <a:r>
                <a:rPr lang="ru-RU" sz="2800" dirty="0" smtClean="0">
                  <a:solidFill>
                    <a:schemeClr val="tx2"/>
                  </a:solidFill>
                </a:rPr>
                <a:t>   отсев  221          </a:t>
              </a:r>
              <a:r>
                <a:rPr lang="en-US" sz="2800" dirty="0" smtClean="0">
                  <a:solidFill>
                    <a:schemeClr val="tx2"/>
                  </a:solidFill>
                </a:rPr>
                <a:t> </a:t>
              </a:r>
              <a:r>
                <a:rPr lang="ru-RU" sz="2800" b="1" dirty="0" smtClean="0">
                  <a:solidFill>
                    <a:srgbClr val="C00000"/>
                  </a:solidFill>
                </a:rPr>
                <a:t>9, 0%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375893" y="5565983"/>
              <a:ext cx="641654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hangingPunct="0"/>
              <a:r>
                <a:rPr lang="ru-RU" sz="2800" dirty="0">
                  <a:solidFill>
                    <a:schemeClr val="tx2"/>
                  </a:solidFill>
                </a:rPr>
                <a:t>Контингент </a:t>
              </a:r>
              <a:r>
                <a:rPr lang="ru-RU" sz="2800" b="1" dirty="0" smtClean="0">
                  <a:solidFill>
                    <a:schemeClr val="tx2"/>
                  </a:solidFill>
                </a:rPr>
                <a:t>2200</a:t>
              </a:r>
              <a:r>
                <a:rPr lang="ru-RU" sz="2800" dirty="0" smtClean="0">
                  <a:solidFill>
                    <a:schemeClr val="tx2"/>
                  </a:solidFill>
                </a:rPr>
                <a:t> отсев  </a:t>
              </a:r>
              <a:r>
                <a:rPr lang="en-US" sz="2800" dirty="0" smtClean="0">
                  <a:solidFill>
                    <a:schemeClr val="tx2"/>
                  </a:solidFill>
                </a:rPr>
                <a:t> </a:t>
              </a:r>
              <a:r>
                <a:rPr lang="ru-RU" sz="2800" dirty="0" smtClean="0">
                  <a:solidFill>
                    <a:schemeClr val="tx2"/>
                  </a:solidFill>
                </a:rPr>
                <a:t>172            </a:t>
              </a:r>
              <a:r>
                <a:rPr lang="ru-RU" sz="2800" b="1" dirty="0" smtClean="0">
                  <a:solidFill>
                    <a:srgbClr val="C00000"/>
                  </a:solidFill>
                </a:rPr>
                <a:t>7, 8%</a:t>
              </a:r>
              <a:endParaRPr lang="ru-RU" sz="2800" b="1" dirty="0">
                <a:solidFill>
                  <a:srgbClr val="C00000"/>
                </a:solidFill>
              </a:endParaRPr>
            </a:p>
            <a:p>
              <a:pPr eaLnBrk="0" hangingPunct="0"/>
              <a:endParaRPr lang="en-US" sz="1600" dirty="0">
                <a:solidFill>
                  <a:srgbClr val="C00000"/>
                </a:solidFill>
              </a:endParaRPr>
            </a:p>
          </p:txBody>
        </p:sp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693" y="3361991"/>
              <a:ext cx="1506537" cy="998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Прямоугольник 21"/>
            <p:cNvSpPr/>
            <p:nvPr/>
          </p:nvSpPr>
          <p:spPr>
            <a:xfrm>
              <a:off x="899604" y="3445660"/>
              <a:ext cx="1500380" cy="9534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r>
                <a:rPr lang="ru-RU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</a:t>
              </a:r>
              <a:endParaRPr lang="ru-RU" sz="2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eaLnBrk="0" hangingPunct="0"/>
              <a:r>
                <a:rPr lang="ru-RU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  <a:endParaRPr lang="en-US" sz="2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Text Box 13"/>
            <p:cNvSpPr txBox="1">
              <a:spLocks noChangeArrowheads="1"/>
            </p:cNvSpPr>
            <p:nvPr/>
          </p:nvSpPr>
          <p:spPr bwMode="gray">
            <a:xfrm>
              <a:off x="1159332" y="2326273"/>
              <a:ext cx="1067626" cy="953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  <a:r>
                <a:rPr lang="ru-RU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-201</a:t>
              </a:r>
              <a:r>
                <a:rPr 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>
              <a:off x="2443335" y="1398790"/>
              <a:ext cx="48006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2385226" y="1584672"/>
              <a:ext cx="6564847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/>
              <a:r>
                <a:rPr lang="ru-RU" sz="2800" dirty="0" smtClean="0">
                  <a:solidFill>
                    <a:schemeClr val="tx2"/>
                  </a:solidFill>
                </a:rPr>
                <a:t>Контингент </a:t>
              </a:r>
              <a:r>
                <a:rPr lang="ru-RU" sz="2800" b="1" dirty="0" smtClean="0">
                  <a:solidFill>
                    <a:schemeClr val="tx2"/>
                  </a:solidFill>
                </a:rPr>
                <a:t>2527</a:t>
              </a:r>
              <a:r>
                <a:rPr lang="ru-RU" sz="2800" dirty="0" smtClean="0">
                  <a:solidFill>
                    <a:schemeClr val="tx2"/>
                  </a:solidFill>
                </a:rPr>
                <a:t> отсев  </a:t>
              </a:r>
              <a:r>
                <a:rPr lang="en-US" sz="2800" dirty="0" smtClean="0">
                  <a:solidFill>
                    <a:schemeClr val="tx2"/>
                  </a:solidFill>
                </a:rPr>
                <a:t>218</a:t>
              </a:r>
              <a:r>
                <a:rPr lang="ru-RU" sz="2800" dirty="0" smtClean="0">
                  <a:solidFill>
                    <a:schemeClr val="tx2"/>
                  </a:solidFill>
                </a:rPr>
                <a:t> 	     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8</a:t>
              </a:r>
              <a:r>
                <a:rPr lang="ru-RU" sz="2800" b="1" dirty="0" smtClean="0">
                  <a:solidFill>
                    <a:srgbClr val="C00000"/>
                  </a:solidFill>
                </a:rPr>
                <a:t>, 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6</a:t>
              </a:r>
              <a:r>
                <a:rPr lang="ru-RU" sz="2800" b="1" dirty="0" smtClean="0">
                  <a:solidFill>
                    <a:srgbClr val="C00000"/>
                  </a:solidFill>
                </a:rPr>
                <a:t> %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  <a:solidFill>
            <a:schemeClr val="bg1"/>
          </a:solidFill>
          <a:effectLst>
            <a:softEdge rad="127000"/>
          </a:effectLst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Основные причины отчислений за </a:t>
            </a:r>
            <a:b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2019-2020 учебный год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-193638" y="1312433"/>
            <a:ext cx="9542033" cy="5545567"/>
            <a:chOff x="-193638" y="1312433"/>
            <a:chExt cx="9542033" cy="5545567"/>
          </a:xfrm>
        </p:grpSpPr>
        <p:sp>
          <p:nvSpPr>
            <p:cNvPr id="31" name="Овал 30"/>
            <p:cNvSpPr/>
            <p:nvPr/>
          </p:nvSpPr>
          <p:spPr>
            <a:xfrm>
              <a:off x="-193638" y="1312433"/>
              <a:ext cx="9542033" cy="5545567"/>
            </a:xfrm>
            <a:prstGeom prst="ellipse">
              <a:avLst/>
            </a:prstGeom>
            <a:gradFill flip="none" rotWithShape="1">
              <a:gsLst>
                <a:gs pos="0">
                  <a:srgbClr val="CC3300">
                    <a:tint val="66000"/>
                    <a:satMod val="160000"/>
                  </a:srgbClr>
                </a:gs>
                <a:gs pos="50000">
                  <a:srgbClr val="CC3300">
                    <a:tint val="44500"/>
                    <a:satMod val="160000"/>
                  </a:srgbClr>
                </a:gs>
                <a:gs pos="100000">
                  <a:srgbClr val="CC33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2" name="Группа 7"/>
            <p:cNvGrpSpPr/>
            <p:nvPr/>
          </p:nvGrpSpPr>
          <p:grpSpPr>
            <a:xfrm>
              <a:off x="3916245" y="2926080"/>
              <a:ext cx="1978945" cy="1904106"/>
              <a:chOff x="3582759" y="2590222"/>
              <a:chExt cx="2312431" cy="2239962"/>
            </a:xfrm>
          </p:grpSpPr>
          <p:pic>
            <p:nvPicPr>
              <p:cNvPr id="62" name="Picture 2" descr="http://www.pngpix.com/wp-content/uploads/2016/10/PNGPIX-COM-Circle-Label-Tag-PNG-Transparent-Image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82759" y="2590222"/>
                <a:ext cx="2312431" cy="2239962"/>
              </a:xfrm>
              <a:prstGeom prst="rect">
                <a:avLst/>
              </a:prstGeom>
              <a:noFill/>
            </p:spPr>
          </p:pic>
          <p:sp>
            <p:nvSpPr>
              <p:cNvPr id="63" name="TextBox 6"/>
              <p:cNvSpPr txBox="1"/>
              <p:nvPr/>
            </p:nvSpPr>
            <p:spPr>
              <a:xfrm>
                <a:off x="3994592" y="3242508"/>
                <a:ext cx="1473797" cy="97757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Всего </a:t>
                </a:r>
                <a:r>
                  <a:rPr lang="ru-RU" sz="2400" b="1" u="sng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218 </a:t>
                </a:r>
                <a:r>
                  <a:rPr lang="ru-RU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чел.</a:t>
                </a:r>
                <a:endParaRPr lang="ru-RU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376518" y="3937299"/>
              <a:ext cx="18503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990033"/>
                  </a:solidFill>
                </a:rPr>
                <a:t>перемена места жительства</a:t>
              </a:r>
              <a:endParaRPr lang="ru-RU" b="1" dirty="0">
                <a:solidFill>
                  <a:srgbClr val="990033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45746" y="2927873"/>
              <a:ext cx="18503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990033"/>
                  </a:solidFill>
                </a:rPr>
                <a:t>академическая неуспеваемость</a:t>
              </a:r>
              <a:endParaRPr lang="ru-RU" b="1" dirty="0">
                <a:solidFill>
                  <a:srgbClr val="990033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757544" y="5995596"/>
              <a:ext cx="18503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990033"/>
                  </a:solidFill>
                </a:rPr>
                <a:t>семейные обстоятельства</a:t>
              </a:r>
              <a:endParaRPr lang="ru-RU" b="1" dirty="0">
                <a:solidFill>
                  <a:srgbClr val="990033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698658" y="3002942"/>
              <a:ext cx="18503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990033"/>
                  </a:solidFill>
                </a:rPr>
                <a:t>трудоустройство</a:t>
              </a:r>
              <a:endParaRPr lang="ru-RU" b="1" dirty="0">
                <a:solidFill>
                  <a:srgbClr val="990033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107219" y="4772810"/>
              <a:ext cx="18503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990033"/>
                  </a:solidFill>
                </a:rPr>
                <a:t>поступление в другое ОУ</a:t>
              </a:r>
              <a:endParaRPr lang="ru-RU" b="1" dirty="0">
                <a:solidFill>
                  <a:srgbClr val="990033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56904" y="5777822"/>
              <a:ext cx="18503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990033"/>
                  </a:solidFill>
                </a:rPr>
                <a:t>невыход из академического отпуска</a:t>
              </a:r>
              <a:endParaRPr lang="ru-RU" b="1" dirty="0">
                <a:solidFill>
                  <a:srgbClr val="990033"/>
                </a:solidFill>
              </a:endParaRPr>
            </a:p>
          </p:txBody>
        </p:sp>
        <p:grpSp>
          <p:nvGrpSpPr>
            <p:cNvPr id="39" name="Группа 37"/>
            <p:cNvGrpSpPr/>
            <p:nvPr/>
          </p:nvGrpSpPr>
          <p:grpSpPr>
            <a:xfrm>
              <a:off x="2367204" y="1684193"/>
              <a:ext cx="1602368" cy="1275576"/>
              <a:chOff x="2367204" y="1684193"/>
              <a:chExt cx="1602368" cy="1275576"/>
            </a:xfrm>
          </p:grpSpPr>
          <p:pic>
            <p:nvPicPr>
              <p:cNvPr id="60" name="Picture 16" descr="http://pngimg.com/uploads/sticky_note/sticky_note_PNG18899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1410627">
                <a:off x="2367204" y="1684193"/>
                <a:ext cx="1407731" cy="1275576"/>
              </a:xfrm>
              <a:prstGeom prst="rect">
                <a:avLst/>
              </a:prstGeom>
              <a:noFill/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2603350" y="2130014"/>
                <a:ext cx="13662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46</a:t>
                </a:r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чел.</a:t>
                </a:r>
                <a:endParaRPr lang="ru-RU" dirty="0">
                  <a:solidFill>
                    <a:srgbClr val="990033"/>
                  </a:solidFill>
                </a:endParaRPr>
              </a:p>
            </p:txBody>
          </p:sp>
        </p:grpSp>
        <p:grpSp>
          <p:nvGrpSpPr>
            <p:cNvPr id="40" name="Группа 41"/>
            <p:cNvGrpSpPr/>
            <p:nvPr/>
          </p:nvGrpSpPr>
          <p:grpSpPr>
            <a:xfrm>
              <a:off x="7107219" y="3318916"/>
              <a:ext cx="1572971" cy="1328071"/>
              <a:chOff x="7432973" y="3466317"/>
              <a:chExt cx="1572971" cy="1328071"/>
            </a:xfrm>
          </p:grpSpPr>
          <p:pic>
            <p:nvPicPr>
              <p:cNvPr id="58" name="Picture 16" descr="http://pngimg.com/uploads/sticky_note/sticky_note_PNG18899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2023771">
                <a:off x="7432973" y="3466317"/>
                <a:ext cx="1465664" cy="1328071"/>
              </a:xfrm>
              <a:prstGeom prst="rect">
                <a:avLst/>
              </a:prstGeom>
              <a:noFill/>
            </p:spPr>
          </p:pic>
          <p:sp>
            <p:nvSpPr>
              <p:cNvPr id="59" name="TextBox 58"/>
              <p:cNvSpPr txBox="1"/>
              <p:nvPr/>
            </p:nvSpPr>
            <p:spPr>
              <a:xfrm>
                <a:off x="7639722" y="3949849"/>
                <a:ext cx="13662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18 </a:t>
                </a:r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чел.</a:t>
                </a:r>
                <a:endParaRPr lang="ru-RU" dirty="0">
                  <a:solidFill>
                    <a:srgbClr val="990033"/>
                  </a:solidFill>
                </a:endParaRPr>
              </a:p>
            </p:txBody>
          </p:sp>
        </p:grpSp>
        <p:grpSp>
          <p:nvGrpSpPr>
            <p:cNvPr id="41" name="Группа 40"/>
            <p:cNvGrpSpPr/>
            <p:nvPr/>
          </p:nvGrpSpPr>
          <p:grpSpPr>
            <a:xfrm>
              <a:off x="5834230" y="1648608"/>
              <a:ext cx="1714743" cy="1403012"/>
              <a:chOff x="5485709" y="4682082"/>
              <a:chExt cx="1714743" cy="1403012"/>
            </a:xfrm>
          </p:grpSpPr>
          <p:pic>
            <p:nvPicPr>
              <p:cNvPr id="56" name="Picture 16" descr="http://pngimg.com/uploads/sticky_note/sticky_note_PNG18899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20049599">
                <a:off x="5485709" y="4682082"/>
                <a:ext cx="1548369" cy="1403012"/>
              </a:xfrm>
              <a:prstGeom prst="rect">
                <a:avLst/>
              </a:prstGeom>
              <a:noFill/>
            </p:spPr>
          </p:pic>
          <p:sp>
            <p:nvSpPr>
              <p:cNvPr id="57" name="TextBox 56"/>
              <p:cNvSpPr txBox="1"/>
              <p:nvPr/>
            </p:nvSpPr>
            <p:spPr>
              <a:xfrm>
                <a:off x="5834230" y="5199530"/>
                <a:ext cx="13662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45</a:t>
                </a:r>
                <a:r>
                  <a:rPr lang="en-US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чел.</a:t>
                </a:r>
                <a:endParaRPr lang="ru-RU" dirty="0">
                  <a:solidFill>
                    <a:srgbClr val="990033"/>
                  </a:solidFill>
                </a:endParaRPr>
              </a:p>
            </p:txBody>
          </p:sp>
        </p:grpSp>
        <p:grpSp>
          <p:nvGrpSpPr>
            <p:cNvPr id="42" name="Группа 39"/>
            <p:cNvGrpSpPr/>
            <p:nvPr/>
          </p:nvGrpSpPr>
          <p:grpSpPr>
            <a:xfrm>
              <a:off x="3024318" y="4818539"/>
              <a:ext cx="1574576" cy="1291189"/>
              <a:chOff x="2228252" y="4517325"/>
              <a:chExt cx="1574576" cy="1291189"/>
            </a:xfrm>
          </p:grpSpPr>
          <p:pic>
            <p:nvPicPr>
              <p:cNvPr id="54" name="Picture 16" descr="http://pngimg.com/uploads/sticky_note/sticky_note_PNG18899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480308">
                <a:off x="2228252" y="4517325"/>
                <a:ext cx="1424961" cy="1291189"/>
              </a:xfrm>
              <a:prstGeom prst="rect">
                <a:avLst/>
              </a:prstGeom>
              <a:noFill/>
            </p:spPr>
          </p:pic>
          <p:sp>
            <p:nvSpPr>
              <p:cNvPr id="55" name="TextBox 54"/>
              <p:cNvSpPr txBox="1"/>
              <p:nvPr/>
            </p:nvSpPr>
            <p:spPr>
              <a:xfrm>
                <a:off x="2436606" y="4943137"/>
                <a:ext cx="13662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16 </a:t>
                </a:r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чел.</a:t>
                </a:r>
                <a:endParaRPr lang="ru-RU" dirty="0">
                  <a:solidFill>
                    <a:srgbClr val="990033"/>
                  </a:solidFill>
                </a:endParaRPr>
              </a:p>
            </p:txBody>
          </p:sp>
        </p:grpSp>
        <p:grpSp>
          <p:nvGrpSpPr>
            <p:cNvPr id="43" name="Группа 38"/>
            <p:cNvGrpSpPr/>
            <p:nvPr/>
          </p:nvGrpSpPr>
          <p:grpSpPr>
            <a:xfrm>
              <a:off x="603130" y="2632196"/>
              <a:ext cx="1587845" cy="1195472"/>
              <a:chOff x="603130" y="2632196"/>
              <a:chExt cx="1587845" cy="1195472"/>
            </a:xfrm>
          </p:grpSpPr>
          <p:pic>
            <p:nvPicPr>
              <p:cNvPr id="52" name="Picture 16" descr="http://pngimg.com/uploads/sticky_note/sticky_note_PNG18899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20141034">
                <a:off x="603130" y="2632196"/>
                <a:ext cx="1319328" cy="1195472"/>
              </a:xfrm>
              <a:prstGeom prst="rect">
                <a:avLst/>
              </a:prstGeom>
              <a:noFill/>
            </p:spPr>
          </p:pic>
          <p:sp>
            <p:nvSpPr>
              <p:cNvPr id="53" name="TextBox 52"/>
              <p:cNvSpPr txBox="1"/>
              <p:nvPr/>
            </p:nvSpPr>
            <p:spPr>
              <a:xfrm>
                <a:off x="824753" y="3019313"/>
                <a:ext cx="13662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23</a:t>
                </a:r>
                <a:r>
                  <a:rPr lang="en-US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чел.</a:t>
                </a:r>
                <a:endParaRPr lang="ru-RU" dirty="0">
                  <a:solidFill>
                    <a:srgbClr val="990033"/>
                  </a:solidFill>
                </a:endParaRPr>
              </a:p>
            </p:txBody>
          </p:sp>
        </p:grpSp>
        <p:grpSp>
          <p:nvGrpSpPr>
            <p:cNvPr id="44" name="Группа 42"/>
            <p:cNvGrpSpPr/>
            <p:nvPr/>
          </p:nvGrpSpPr>
          <p:grpSpPr>
            <a:xfrm>
              <a:off x="5370102" y="4647231"/>
              <a:ext cx="1625297" cy="1341250"/>
              <a:chOff x="5924779" y="1650341"/>
              <a:chExt cx="1625297" cy="1341250"/>
            </a:xfrm>
          </p:grpSpPr>
          <p:pic>
            <p:nvPicPr>
              <p:cNvPr id="50" name="Picture 16" descr="http://pngimg.com/uploads/sticky_note/sticky_note_PNG18899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21067062">
                <a:off x="5924779" y="1650341"/>
                <a:ext cx="1480209" cy="1341250"/>
              </a:xfrm>
              <a:prstGeom prst="rect">
                <a:avLst/>
              </a:prstGeom>
              <a:noFill/>
            </p:spPr>
          </p:pic>
          <p:sp>
            <p:nvSpPr>
              <p:cNvPr id="51" name="TextBox 50"/>
              <p:cNvSpPr txBox="1"/>
              <p:nvPr/>
            </p:nvSpPr>
            <p:spPr>
              <a:xfrm>
                <a:off x="6183854" y="2074433"/>
                <a:ext cx="13662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12</a:t>
                </a:r>
                <a:r>
                  <a:rPr lang="en-US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чел.</a:t>
                </a:r>
                <a:endParaRPr lang="ru-RU" dirty="0">
                  <a:solidFill>
                    <a:srgbClr val="990033"/>
                  </a:solidFill>
                </a:endParaRPr>
              </a:p>
            </p:txBody>
          </p:sp>
        </p:grpSp>
        <p:grpSp>
          <p:nvGrpSpPr>
            <p:cNvPr id="45" name="Группа 43"/>
            <p:cNvGrpSpPr/>
            <p:nvPr/>
          </p:nvGrpSpPr>
          <p:grpSpPr>
            <a:xfrm>
              <a:off x="1131868" y="4687369"/>
              <a:ext cx="1602368" cy="1275576"/>
              <a:chOff x="2367204" y="1684193"/>
              <a:chExt cx="1602368" cy="1275576"/>
            </a:xfrm>
          </p:grpSpPr>
          <p:pic>
            <p:nvPicPr>
              <p:cNvPr id="48" name="Picture 16" descr="http://pngimg.com/uploads/sticky_note/sticky_note_PNG18899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1410627">
                <a:off x="2367204" y="1684193"/>
                <a:ext cx="1407731" cy="1275576"/>
              </a:xfrm>
              <a:prstGeom prst="rect">
                <a:avLst/>
              </a:prstGeom>
              <a:noFill/>
            </p:spPr>
          </p:pic>
          <p:sp>
            <p:nvSpPr>
              <p:cNvPr id="49" name="TextBox 48"/>
              <p:cNvSpPr txBox="1"/>
              <p:nvPr/>
            </p:nvSpPr>
            <p:spPr>
              <a:xfrm>
                <a:off x="2603350" y="2130014"/>
                <a:ext cx="13662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25 </a:t>
                </a:r>
                <a:r>
                  <a:rPr lang="ru-RU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чел.</a:t>
                </a:r>
                <a:endParaRPr lang="ru-RU" dirty="0">
                  <a:solidFill>
                    <a:srgbClr val="990033"/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442856" y="5955707"/>
              <a:ext cx="18503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990033"/>
                  </a:solidFill>
                </a:rPr>
                <a:t>собственное желание</a:t>
              </a:r>
              <a:endParaRPr lang="ru-RU" b="1" dirty="0">
                <a:solidFill>
                  <a:srgbClr val="990033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484533" y="5884333"/>
              <a:ext cx="1066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33</a:t>
              </a:r>
              <a:r>
                <a:rPr lang="ru-RU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чел</a:t>
              </a:r>
              <a:r>
                <a:rPr lang="ru-RU" dirty="0" smtClean="0"/>
                <a:t>. - другие причины</a:t>
              </a:r>
              <a:endParaRPr lang="ru-RU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431032"/>
          </a:xfrm>
          <a:solidFill>
            <a:schemeClr val="bg1"/>
          </a:solidFill>
          <a:effectLst>
            <a:softEdge rad="127000"/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Процент отчисленных </a:t>
            </a:r>
            <a:b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</a:br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от общего кол-ва студентов на отделении</a:t>
            </a: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1042419"/>
              </p:ext>
            </p:extLst>
          </p:nvPr>
        </p:nvGraphicFramePr>
        <p:xfrm>
          <a:off x="323528" y="2708920"/>
          <a:ext cx="4032447" cy="351282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786333"/>
                <a:gridCol w="800284"/>
                <a:gridCol w="962795"/>
                <a:gridCol w="483035"/>
              </a:tblGrid>
              <a:tr h="426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/>
                        <a:t>Н</a:t>
                      </a:r>
                      <a:r>
                        <a:rPr lang="ru-RU" sz="1600" b="1" u="none" strike="noStrike" dirty="0" smtClean="0"/>
                        <a:t>аименование </a:t>
                      </a:r>
                      <a:r>
                        <a:rPr lang="ru-RU" sz="1600" b="1" u="none" strike="noStrike" dirty="0"/>
                        <a:t>отделения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/>
                        <a:t>Всего чел. на отд. на начало уч. года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/>
                        <a:t>О</a:t>
                      </a:r>
                      <a:r>
                        <a:rPr lang="ru-RU" sz="1600" b="1" u="none" strike="noStrike" dirty="0" smtClean="0"/>
                        <a:t>тчислено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/>
                        <a:t>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 smtClean="0"/>
                        <a:t>Туризм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latin typeface="Times New Roman"/>
                        </a:rPr>
                        <a:t>444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7,2</a:t>
                      </a:r>
                    </a:p>
                  </a:txBody>
                  <a:tcPr marL="0" marR="0" marT="0" marB="0" anchor="ctr"/>
                </a:tc>
              </a:tr>
              <a:tr h="5969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/>
                        <a:t>Гостиничный сервис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latin typeface="Times New Roman"/>
                        </a:rPr>
                        <a:t>408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5,1</a:t>
                      </a:r>
                    </a:p>
                  </a:txBody>
                  <a:tcPr marL="0" marR="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/>
                        <a:t>Ресторанный сервис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latin typeface="Times New Roman"/>
                        </a:rPr>
                        <a:t>662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</a:t>
                      </a:r>
                    </a:p>
                  </a:txBody>
                  <a:tcPr marL="0" marR="0" marT="0" marB="0" anchor="ctr"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/>
                        <a:t>Общеобразовательной подготовки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latin typeface="Times New Roman"/>
                        </a:rPr>
                        <a:t>445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14,2</a:t>
                      </a:r>
                    </a:p>
                  </a:txBody>
                  <a:tcPr marL="0" marR="0" marT="0" marB="0" anchor="ctr"/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/>
                        <a:t>Коммерции и строительства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latin typeface="Times New Roman"/>
                        </a:rPr>
                        <a:t>568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6,9</a:t>
                      </a:r>
                    </a:p>
                  </a:txBody>
                  <a:tcPr marL="0" marR="0" marT="0" marB="0" anchor="ctr"/>
                </a:tc>
              </a:tr>
              <a:tr h="431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2527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8,6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295785292"/>
              </p:ext>
            </p:extLst>
          </p:nvPr>
        </p:nvGraphicFramePr>
        <p:xfrm>
          <a:off x="4511824" y="2276872"/>
          <a:ext cx="4632176" cy="43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0"/>
          <a:ext cx="4580467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572001" y="0"/>
          <a:ext cx="457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393873164"/>
              </p:ext>
            </p:extLst>
          </p:nvPr>
        </p:nvGraphicFramePr>
        <p:xfrm>
          <a:off x="1626197" y="73324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1012218723"/>
              </p:ext>
            </p:extLst>
          </p:nvPr>
        </p:nvGraphicFramePr>
        <p:xfrm>
          <a:off x="1626197" y="328378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431032"/>
          </a:xfrm>
          <a:solidFill>
            <a:schemeClr val="bg1"/>
          </a:solidFill>
          <a:effectLst>
            <a:softEdge rad="63500"/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Наибольшее количество отчислений по группам (кол-во человек)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Результаты защиты ВКР по отделениям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9859650"/>
              </p:ext>
            </p:extLst>
          </p:nvPr>
        </p:nvGraphicFramePr>
        <p:xfrm>
          <a:off x="179514" y="2341324"/>
          <a:ext cx="8640960" cy="42560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24454"/>
                <a:gridCol w="1102751"/>
                <a:gridCol w="1102751"/>
                <a:gridCol w="1102751"/>
                <a:gridCol w="1102751"/>
                <a:gridCol w="1102751"/>
                <a:gridCol w="1102751"/>
              </a:tblGrid>
              <a:tr h="35916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Наименование отделения 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Всего ВКР 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/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Средний балл </a:t>
                      </a:r>
                      <a:endParaRPr lang="ru-RU" sz="18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8709" marR="8709" marT="8709" marB="0" anchor="ctr"/>
                </a:tc>
              </a:tr>
              <a:tr h="359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«5» </a:t>
                      </a:r>
                      <a:endParaRPr lang="ru-RU" sz="18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«4» </a:t>
                      </a:r>
                      <a:endParaRPr lang="ru-RU" sz="18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«3» </a:t>
                      </a:r>
                      <a:endParaRPr lang="ru-RU" sz="18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н/а </a:t>
                      </a:r>
                      <a:endParaRPr lang="ru-RU" sz="18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8709" marR="8709" marT="8709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538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 dirty="0"/>
                        <a:t>Заочное отделение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5,0</a:t>
                      </a:r>
                    </a:p>
                  </a:txBody>
                  <a:tcPr marL="8709" marR="8709" marT="8709" marB="0" anchor="ctr"/>
                </a:tc>
              </a:tr>
              <a:tr h="61795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 dirty="0"/>
                        <a:t>Гостиничный сервис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8709" marR="8709" marT="8709" marB="0" anchor="ctr"/>
                </a:tc>
              </a:tr>
              <a:tr h="7072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/>
                        <a:t>Коммерция и строительство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</a:p>
                  </a:txBody>
                  <a:tcPr marL="8709" marR="8709" marT="8709" marB="0" anchor="ctr"/>
                </a:tc>
              </a:tr>
              <a:tr h="38851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/>
                        <a:t>Туризм 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41%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4,1</a:t>
                      </a:r>
                    </a:p>
                  </a:txBody>
                  <a:tcPr marL="8709" marR="8709" marT="8709" marB="0" anchor="ctr"/>
                </a:tc>
              </a:tr>
              <a:tr h="63949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800" u="none" strike="noStrike"/>
                        <a:t>Ресторанный сервис 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4,3</a:t>
                      </a:r>
                    </a:p>
                  </a:txBody>
                  <a:tcPr marL="8709" marR="8709" marT="8709" marB="0" anchor="ctr"/>
                </a:tc>
              </a:tr>
              <a:tr h="5890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ИТОГО по колледжу: 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8709" marR="8709" marT="870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4,2</a:t>
                      </a:r>
                    </a:p>
                  </a:txBody>
                  <a:tcPr marL="8709" marR="8709" marT="8709" marB="0" anchor="ctr"/>
                </a:tc>
              </a:tr>
            </a:tbl>
          </a:graphicData>
        </a:graphic>
      </p:graphicFrame>
      <p:grpSp>
        <p:nvGrpSpPr>
          <p:cNvPr id="8" name="Группа 6"/>
          <p:cNvGrpSpPr/>
          <p:nvPr/>
        </p:nvGrpSpPr>
        <p:grpSpPr>
          <a:xfrm>
            <a:off x="971600" y="1628800"/>
            <a:ext cx="6784783" cy="712525"/>
            <a:chOff x="1110343" y="5556706"/>
            <a:chExt cx="7259863" cy="1147259"/>
          </a:xfrm>
        </p:grpSpPr>
        <p:pic>
          <p:nvPicPr>
            <p:cNvPr id="9" name="Picture 2" descr="http://clipart-library.com/img/714805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10343" y="5556706"/>
              <a:ext cx="7259863" cy="1147259"/>
            </a:xfrm>
            <a:prstGeom prst="rect">
              <a:avLst/>
            </a:prstGeom>
            <a:noFill/>
          </p:spPr>
        </p:pic>
        <p:sp>
          <p:nvSpPr>
            <p:cNvPr id="10" name="Полилиния 9"/>
            <p:cNvSpPr/>
            <p:nvPr/>
          </p:nvSpPr>
          <p:spPr>
            <a:xfrm>
              <a:off x="3130799" y="5672648"/>
              <a:ext cx="3292234" cy="646331"/>
            </a:xfrm>
            <a:custGeom>
              <a:avLst/>
              <a:gdLst>
                <a:gd name="connsiteX0" fmla="*/ 0 w 3292234"/>
                <a:gd name="connsiteY0" fmla="*/ 0 h 646331"/>
                <a:gd name="connsiteX1" fmla="*/ 3292234 w 3292234"/>
                <a:gd name="connsiteY1" fmla="*/ 0 h 646331"/>
                <a:gd name="connsiteX2" fmla="*/ 3292234 w 3292234"/>
                <a:gd name="connsiteY2" fmla="*/ 646331 h 646331"/>
                <a:gd name="connsiteX3" fmla="*/ 0 w 3292234"/>
                <a:gd name="connsiteY3" fmla="*/ 646331 h 646331"/>
                <a:gd name="connsiteX4" fmla="*/ 0 w 3292234"/>
                <a:gd name="connsiteY4" fmla="*/ 0 h 64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2234" h="646331">
                  <a:moveTo>
                    <a:pt x="0" y="0"/>
                  </a:moveTo>
                  <a:lnTo>
                    <a:pt x="3292234" y="0"/>
                  </a:lnTo>
                  <a:lnTo>
                    <a:pt x="3292234" y="646331"/>
                  </a:lnTo>
                  <a:lnTo>
                    <a:pt x="0" y="646331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cap="none" spc="0" dirty="0" smtClean="0">
                  <a:ln w="11430"/>
                  <a:solidFill>
                    <a:schemeClr val="accent4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ВЫПУСК 201</a:t>
              </a:r>
              <a:r>
                <a:rPr lang="en-US" sz="3600" b="1" cap="none" spc="0" dirty="0" smtClean="0">
                  <a:ln w="11430"/>
                  <a:solidFill>
                    <a:schemeClr val="accent4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9</a:t>
              </a:r>
              <a:endParaRPr lang="ru-RU" sz="3600" b="1" cap="none" spc="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8140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Результаты защиты ВКР по специальностям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74975046"/>
              </p:ext>
            </p:extLst>
          </p:nvPr>
        </p:nvGraphicFramePr>
        <p:xfrm>
          <a:off x="395536" y="2276872"/>
          <a:ext cx="8208911" cy="438288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52227"/>
                <a:gridCol w="1026114"/>
                <a:gridCol w="1026114"/>
                <a:gridCol w="1026114"/>
                <a:gridCol w="1026114"/>
                <a:gridCol w="1026114"/>
                <a:gridCol w="1026114"/>
              </a:tblGrid>
              <a:tr h="30171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Наименование специальности </a:t>
                      </a:r>
                      <a:endParaRPr lang="ru-RU" sz="14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Всего ВКР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Защитили ВКР с оценкой: </a:t>
                      </a:r>
                      <a:endParaRPr lang="ru-RU" sz="14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Средний балл по отделению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3685" marR="3685" marT="3685" marB="0" anchor="ctr"/>
                </a:tc>
              </a:tr>
              <a:tr h="410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«5»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«4»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«3»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н/а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22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38.02.05 «Товароведение и экспертиза качества потребительских товаров» 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4,4</a:t>
                      </a:r>
                    </a:p>
                  </a:txBody>
                  <a:tcPr marL="3685" marR="3685" marT="3685" marB="0" anchor="ctr"/>
                </a:tc>
              </a:tr>
              <a:tr h="71225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43.02.01 «Организация обслуживания в общественном питании»  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63%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3685" marR="3685" marT="3685" marB="0" anchor="ctr"/>
                </a:tc>
              </a:tr>
              <a:tr h="61108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43.02.11 «Гостиничный сервис»  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3685" marR="3685" marT="3685" marB="0" anchor="ctr"/>
                </a:tc>
              </a:tr>
              <a:tr h="56450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43.02.10 «Туризм»  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4,2</a:t>
                      </a:r>
                    </a:p>
                  </a:txBody>
                  <a:tcPr marL="3685" marR="3685" marT="3685" marB="0" anchor="ctr"/>
                </a:tc>
              </a:tr>
              <a:tr h="50405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38.02.03 «Операционная деятельность в логистике» 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4,1</a:t>
                      </a:r>
                    </a:p>
                  </a:txBody>
                  <a:tcPr marL="3685" marR="3685" marT="3685" marB="0" anchor="ctr"/>
                </a:tc>
              </a:tr>
              <a:tr h="56646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38.02.04 «Коммерция (по отраслям)» 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</a:p>
                  </a:txBody>
                  <a:tcPr marL="3685" marR="3685" marT="368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0104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Результаты защиты ВКР по специальностям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3367381"/>
              </p:ext>
            </p:extLst>
          </p:nvPr>
        </p:nvGraphicFramePr>
        <p:xfrm>
          <a:off x="323528" y="2276872"/>
          <a:ext cx="8568951" cy="458113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142237"/>
                <a:gridCol w="1071119"/>
                <a:gridCol w="1071119"/>
                <a:gridCol w="1071119"/>
                <a:gridCol w="1071119"/>
                <a:gridCol w="1071119"/>
                <a:gridCol w="1071119"/>
              </a:tblGrid>
              <a:tr h="33127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Наименование специальности </a:t>
                      </a:r>
                      <a:endParaRPr lang="ru-RU" sz="14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Всего ВКР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Защитили ВКР с оценкой: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Средний балл по отделению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3685" marR="3685" marT="3685" marB="0" anchor="ctr"/>
                </a:tc>
              </a:tr>
              <a:tr h="4507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«5»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«4»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«3»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н/а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3685" marR="3685" marT="368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20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/>
                        <a:t>08.02.01 «Строительство и эксплуатация зданий и сооружений»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66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27%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33%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39%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3,9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</a:tr>
              <a:tr h="7820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/>
                        <a:t>21.02.05 «Земельно-имущественные отношения»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54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28%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46%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26%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4,0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</a:tr>
              <a:tr h="7820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/>
                        <a:t>19.02.10 «Технология продукции общественного питания»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86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42%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37%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21%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4,2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</a:tr>
              <a:tr h="67095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/>
                        <a:t>43.01.09 «Повар, кондитер»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46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37%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22%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41%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4,0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</a:tr>
              <a:tr h="7820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/>
                        <a:t>43.02.08 «Сервис домашнего и коммунального хозяйства»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35%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25%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40%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4,0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85" marR="3685" marT="368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8761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результатов защиты ВКР по специальностям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4125931460"/>
              </p:ext>
            </p:extLst>
          </p:nvPr>
        </p:nvGraphicFramePr>
        <p:xfrm>
          <a:off x="0" y="1678782"/>
          <a:ext cx="9144000" cy="5179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93800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Результаты защиты ВКР по специальностям заочное отделение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4476887"/>
              </p:ext>
            </p:extLst>
          </p:nvPr>
        </p:nvGraphicFramePr>
        <p:xfrm>
          <a:off x="1331640" y="2564904"/>
          <a:ext cx="6336702" cy="282441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428839"/>
                <a:gridCol w="547648"/>
                <a:gridCol w="623912"/>
                <a:gridCol w="504056"/>
                <a:gridCol w="360040"/>
                <a:gridCol w="432048"/>
                <a:gridCol w="1440159"/>
              </a:tblGrid>
              <a:tr h="25712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Наименование специальности </a:t>
                      </a:r>
                      <a:endParaRPr lang="ru-RU" sz="14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Всего ВКР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Защитили ВКР с оценкой: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8035" marR="8035" marT="803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Средний балл по отделению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8035" marR="8035" marT="8035" marB="0" anchor="ctr"/>
                </a:tc>
              </a:tr>
              <a:tr h="8308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«5»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«4»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«3»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н/а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Segoe Script"/>
                      </a:endParaRPr>
                    </a:p>
                  </a:txBody>
                  <a:tcPr marL="8035" marR="8035" marT="803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94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/>
                        <a:t>43.02.01 «Организация обслуживания в общественном питании»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 dirty="0">
                          <a:effectLst/>
                        </a:rPr>
                        <a:t>100%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>
                          <a:effectLst/>
                        </a:rPr>
                        <a:t>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>
                          <a:effectLst/>
                        </a:rPr>
                        <a:t>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>
                          <a:effectLst/>
                        </a:rPr>
                        <a:t>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 dirty="0">
                          <a:effectLst/>
                        </a:rPr>
                        <a:t>5,0</a:t>
                      </a:r>
                      <a:endParaRPr lang="ru-RU" sz="1800" b="0" i="0" u="none" strike="noStrike" dirty="0">
                        <a:solidFill>
                          <a:srgbClr val="990033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</a:tr>
              <a:tr h="7794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/>
                        <a:t>19.02.10 «Технология продукции общественного питания» 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 dirty="0">
                          <a:effectLst/>
                        </a:rPr>
                        <a:t>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>
                          <a:effectLst/>
                        </a:rPr>
                        <a:t>100%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 dirty="0">
                          <a:effectLst/>
                        </a:rPr>
                        <a:t>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>
                          <a:effectLst/>
                        </a:rPr>
                        <a:t>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 dirty="0">
                          <a:effectLst/>
                        </a:rPr>
                        <a:t>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u="none" strike="noStrike" dirty="0">
                          <a:effectLst/>
                        </a:rPr>
                        <a:t>5,0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035" marR="8035" marT="803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2507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полученных дипломов по специальностям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99777660"/>
              </p:ext>
            </p:extLst>
          </p:nvPr>
        </p:nvGraphicFramePr>
        <p:xfrm>
          <a:off x="395535" y="2276872"/>
          <a:ext cx="8244410" cy="423382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648882"/>
                <a:gridCol w="1648882"/>
                <a:gridCol w="1648882"/>
                <a:gridCol w="1648882"/>
                <a:gridCol w="1648882"/>
              </a:tblGrid>
              <a:tr h="27795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Наименование специальности 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Всего ВКР 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Кол-во дипломов с отличием 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Кол-во дипломов без отличия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% отличников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4083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/>
                        <a:t>08.02.01 «Строительство и эксплуатация зданий и сооружений»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/>
                        <a:t>66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/>
                        <a:t>9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/>
                        <a:t>57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/>
                        <a:t>13,6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4083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/>
                        <a:t>38.02.05 «Товароведение и экспертиза качества потребительских товаров»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/>
                        <a:t>45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/>
                        <a:t>4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/>
                        <a:t>41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/>
                        <a:t>8,9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4083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solidFill>
                            <a:srgbClr val="FF0000"/>
                          </a:solidFill>
                        </a:rPr>
                        <a:t>21.02.05 «Земельно-имущественные отношения» 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solidFill>
                            <a:srgbClr val="FF0000"/>
                          </a:solidFill>
                        </a:rPr>
                        <a:t>54</a:t>
                      </a:r>
                      <a:endParaRPr lang="ru-RU" sz="28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ru-RU" sz="28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ru-RU" sz="28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solidFill>
                            <a:srgbClr val="FF0000"/>
                          </a:solidFill>
                        </a:rPr>
                        <a:t>16,7</a:t>
                      </a:r>
                      <a:endParaRPr lang="ru-RU" sz="28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2889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/>
                        <a:t>38.02.04 «Коммерция (по отраслям)»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/>
                        <a:t>43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/>
                        <a:t>6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/>
                        <a:t>37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/>
                        <a:t>14,0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4083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/>
                        <a:t>43.02.08 «Сервис домашнего и коммунального хозяйства»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/>
                        <a:t>20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/>
                        <a:t>3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/>
                        <a:t>17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/>
                        <a:t>15,0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4083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/>
                        <a:t>38.02.03 «Операционная деятельность в логистике»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3200" b="1" u="none" strike="noStrike" kern="1200" dirty="0"/>
                        <a:t>67</a:t>
                      </a:r>
                      <a:endParaRPr lang="ru-RU" sz="3200" b="1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3200" b="1" u="none" strike="noStrike" kern="1200" dirty="0"/>
                        <a:t>7</a:t>
                      </a:r>
                      <a:endParaRPr lang="ru-RU" sz="3200" b="1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3200" b="1" u="none" strike="noStrike" kern="1200" dirty="0"/>
                        <a:t>60</a:t>
                      </a:r>
                      <a:endParaRPr lang="ru-RU" sz="3200" b="1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3200" b="1" u="none" strike="noStrike" kern="1200" dirty="0"/>
                        <a:t>10,4</a:t>
                      </a:r>
                      <a:endParaRPr lang="ru-RU" sz="3200" b="1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8747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полученных дипломов по специальностям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23959421"/>
              </p:ext>
            </p:extLst>
          </p:nvPr>
        </p:nvGraphicFramePr>
        <p:xfrm>
          <a:off x="395535" y="2276872"/>
          <a:ext cx="8244410" cy="356326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648882"/>
                <a:gridCol w="1648882"/>
                <a:gridCol w="1648882"/>
                <a:gridCol w="1648882"/>
                <a:gridCol w="1648882"/>
              </a:tblGrid>
              <a:tr h="27795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Наименование специальности 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Всего ВКР 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Кол-во дипломов с отличием 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Кол-во дипломов без отличия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% отличников</a:t>
                      </a:r>
                      <a:endParaRPr lang="ru-RU" sz="1600" b="1" i="0" u="none" strike="noStrike" kern="1200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28893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u="none" strike="noStrike" kern="1200" dirty="0"/>
                        <a:t>43.01.09 «Повар, кондитер»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/>
                        <a:t>46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/>
                        <a:t>5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/>
                        <a:t>41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/>
                        <a:t>10,9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40835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u="none" strike="noStrike" kern="1200" dirty="0"/>
                        <a:t>43.02.01 «Организация обслуживания в общественном питании»  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/>
                        <a:t>79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/>
                        <a:t>11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/>
                        <a:t>68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/>
                        <a:t>13,9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28893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u="none" strike="noStrike" kern="1200" dirty="0">
                          <a:solidFill>
                            <a:srgbClr val="FF0000"/>
                          </a:solidFill>
                        </a:rPr>
                        <a:t>43.02.11 «Гостиничный сервис»  </a:t>
                      </a:r>
                      <a:endParaRPr lang="ru-RU" sz="1200" b="1" i="0" u="none" strike="noStrike" kern="1200" dirty="0">
                        <a:solidFill>
                          <a:srgbClr val="FF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>
                          <a:solidFill>
                            <a:srgbClr val="FF0000"/>
                          </a:solidFill>
                        </a:rPr>
                        <a:t>136</a:t>
                      </a:r>
                      <a:endParaRPr lang="ru-RU" sz="2800" b="0" i="0" u="none" strike="noStrike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>
                          <a:solidFill>
                            <a:srgbClr val="FF0000"/>
                          </a:solidFill>
                        </a:rPr>
                        <a:t>22</a:t>
                      </a:r>
                      <a:endParaRPr lang="ru-RU" sz="28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>
                          <a:solidFill>
                            <a:srgbClr val="FF0000"/>
                          </a:solidFill>
                        </a:rPr>
                        <a:t>114</a:t>
                      </a:r>
                      <a:endParaRPr lang="ru-RU" sz="28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>
                          <a:solidFill>
                            <a:srgbClr val="FF0000"/>
                          </a:solidFill>
                        </a:rPr>
                        <a:t>16,2</a:t>
                      </a:r>
                      <a:endParaRPr lang="ru-RU" sz="28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28893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u="none" strike="noStrike" kern="1200" dirty="0"/>
                        <a:t>43.02.10 «Туризм»  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/>
                        <a:t>147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/>
                        <a:t>19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/>
                        <a:t>128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/>
                        <a:t>14,0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40835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u="none" strike="noStrike" kern="1200" dirty="0"/>
                        <a:t>19.02.10 «Технология продукции общественного питания» 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/>
                        <a:t>86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/>
                        <a:t>7</a:t>
                      </a:r>
                      <a:endParaRPr lang="ru-RU" sz="2800" b="0" i="0" u="none" strike="noStrike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/>
                        <a:t>79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0" u="none" strike="noStrike" kern="1200" dirty="0"/>
                        <a:t>8,1</a:t>
                      </a:r>
                      <a:endParaRPr lang="ru-RU" sz="28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  <a:tr h="28893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200" u="none" strike="noStrike" kern="1200" dirty="0"/>
                        <a:t>ИТОГО по колледжу: 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3200" u="none" strike="noStrike" kern="1200" dirty="0"/>
                        <a:t>789</a:t>
                      </a:r>
                      <a:endParaRPr lang="ru-RU" sz="32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3200" u="none" strike="noStrike" kern="1200" dirty="0"/>
                        <a:t>102</a:t>
                      </a:r>
                      <a:endParaRPr lang="ru-RU" sz="32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3200" u="none" strike="noStrike" kern="1200" dirty="0"/>
                        <a:t>687</a:t>
                      </a:r>
                      <a:endParaRPr lang="ru-RU" sz="32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3200" u="none" strike="noStrike" kern="1200" dirty="0"/>
                        <a:t>12,9</a:t>
                      </a:r>
                      <a:endParaRPr lang="ru-RU" sz="3200" b="0" i="0" u="none" strike="noStrike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41" marR="3941" marT="394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9814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Рейтинг групп по количеству дипломов с отличием</a:t>
            </a:r>
          </a:p>
        </p:txBody>
      </p:sp>
      <p:grpSp>
        <p:nvGrpSpPr>
          <p:cNvPr id="6" name="Группа 4"/>
          <p:cNvGrpSpPr/>
          <p:nvPr/>
        </p:nvGrpSpPr>
        <p:grpSpPr>
          <a:xfrm>
            <a:off x="181577" y="1579878"/>
            <a:ext cx="9328183" cy="5089861"/>
            <a:chOff x="181577" y="1353968"/>
            <a:chExt cx="9328183" cy="5089861"/>
          </a:xfrm>
        </p:grpSpPr>
        <p:graphicFrame>
          <p:nvGraphicFramePr>
            <p:cNvPr id="8" name="Схема 7"/>
            <p:cNvGraphicFramePr/>
            <p:nvPr/>
          </p:nvGraphicFramePr>
          <p:xfrm>
            <a:off x="2115671" y="1353968"/>
            <a:ext cx="7394089" cy="50898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9" name="Picture 6" descr="http://img-fotki.yandex.ru/get/6609/47407354.6ed/0_e9fa1_d17d4933_orig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1577" y="2345154"/>
              <a:ext cx="4960577" cy="40556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xmlns="" val="172069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выданных дипломов по уровню образования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2276873"/>
          <a:ext cx="9144000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74575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  <a:solidFill>
            <a:schemeClr val="bg1"/>
          </a:solidFill>
          <a:effectLst>
            <a:softEdge rad="127000"/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Статистика трудоустройства выпускников за 5 лет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55576" y="332656"/>
            <a:ext cx="7867426" cy="4064000"/>
            <a:chOff x="588085" y="1526092"/>
            <a:chExt cx="7867426" cy="4064000"/>
          </a:xfrm>
        </p:grpSpPr>
        <p:graphicFrame>
          <p:nvGraphicFramePr>
            <p:cNvPr id="9" name="Схема 8"/>
            <p:cNvGraphicFramePr/>
            <p:nvPr/>
          </p:nvGraphicFramePr>
          <p:xfrm>
            <a:off x="588085" y="1526092"/>
            <a:ext cx="7867426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0" name="Овал 9"/>
            <p:cNvSpPr/>
            <p:nvPr/>
          </p:nvSpPr>
          <p:spPr>
            <a:xfrm>
              <a:off x="1204367" y="3125097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500 чел.</a:t>
              </a:r>
              <a:endPara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658443" y="3148406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619 чел.</a:t>
              </a:r>
              <a:endPara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4004941" y="3128684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453 чел.</a:t>
              </a:r>
            </a:p>
            <a:p>
              <a:pPr algn="ctr"/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5297652" y="3141233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624 чел.</a:t>
              </a:r>
            </a:p>
            <a:p>
              <a:pPr algn="ctr"/>
              <a:endPara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6687181" y="3143026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591 чел.</a:t>
              </a:r>
              <a:endPara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65007" y="4141694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20927" y="4132729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64075" y="4145279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8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867374" y="4147073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24461" y="4138108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xmlns="" val="2998764092"/>
              </p:ext>
            </p:extLst>
          </p:nvPr>
        </p:nvGraphicFramePr>
        <p:xfrm>
          <a:off x="750278" y="3516923"/>
          <a:ext cx="4467181" cy="3077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733825" y="3797450"/>
            <a:ext cx="27001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год – 85,4 %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 год – 86,0 %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год – 70,3 %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год – 86,7 %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год – 74,9 %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трудоустройства выпускников 2019 года </a:t>
            </a:r>
            <a:endParaRPr lang="ru-RU" sz="3200" b="1" dirty="0" smtClean="0">
              <a:solidFill>
                <a:srgbClr val="002060"/>
              </a:solidFill>
              <a:latin typeface="Segoe Script" pitchFamily="34" charset="0"/>
              <a:ea typeface="+mn-ea"/>
              <a:cs typeface="+mn-cs"/>
            </a:endParaRPr>
          </a:p>
        </p:txBody>
      </p:sp>
      <p:grpSp>
        <p:nvGrpSpPr>
          <p:cNvPr id="7" name="Содержимое 6"/>
          <p:cNvGrpSpPr>
            <a:grpSpLocks noGrp="1"/>
          </p:cNvGrpSpPr>
          <p:nvPr/>
        </p:nvGrpSpPr>
        <p:grpSpPr>
          <a:xfrm>
            <a:off x="395536" y="2060848"/>
            <a:ext cx="8229600" cy="4525963"/>
            <a:chOff x="223813" y="1977913"/>
            <a:chExt cx="8737307" cy="408940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223813" y="2076229"/>
              <a:ext cx="2799085" cy="3625326"/>
              <a:chOff x="299117" y="1592133"/>
              <a:chExt cx="3824845" cy="4281543"/>
            </a:xfrm>
          </p:grpSpPr>
          <p:pic>
            <p:nvPicPr>
              <p:cNvPr id="10" name="Picture 2" descr="http://oprezi.ru/fl/image.raw?view=image&amp;type=img&amp;id=2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9117" y="1592133"/>
                <a:ext cx="3824845" cy="4281543"/>
              </a:xfrm>
              <a:prstGeom prst="rect">
                <a:avLst/>
              </a:prstGeom>
              <a:noFill/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396629" y="2671384"/>
                <a:ext cx="3668534" cy="243536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32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Всего выпускников в 2019 году - 789 чел.</a:t>
                </a:r>
                <a:endParaRPr lang="ru-RU" sz="3200" b="1" dirty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aphicFrame>
          <p:nvGraphicFramePr>
            <p:cNvPr id="9" name="Схема 8"/>
            <p:cNvGraphicFramePr/>
            <p:nvPr>
              <p:extLst>
                <p:ext uri="{D42A27DB-BD31-4B8C-83A1-F6EECF244321}">
                  <p14:modId xmlns:p14="http://schemas.microsoft.com/office/powerpoint/2010/main" xmlns="" val="2996164668"/>
                </p:ext>
              </p:extLst>
            </p:nvPr>
          </p:nvGraphicFramePr>
          <p:xfrm>
            <a:off x="3130475" y="1977913"/>
            <a:ext cx="5830645" cy="4089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трудоустройства выпускников 2019 года </a:t>
            </a:r>
            <a:endParaRPr lang="ru-RU" sz="3200" b="1" dirty="0" smtClean="0">
              <a:solidFill>
                <a:srgbClr val="002060"/>
              </a:solidFill>
              <a:latin typeface="Segoe Script" pitchFamily="34" charset="0"/>
              <a:ea typeface="+mn-ea"/>
              <a:cs typeface="+mn-cs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xmlns="" val="1564069780"/>
              </p:ext>
            </p:extLst>
          </p:nvPr>
        </p:nvGraphicFramePr>
        <p:xfrm>
          <a:off x="4427984" y="2420888"/>
          <a:ext cx="4716016" cy="4293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xmlns="" val="1564069780"/>
              </p:ext>
            </p:extLst>
          </p:nvPr>
        </p:nvGraphicFramePr>
        <p:xfrm>
          <a:off x="0" y="2276872"/>
          <a:ext cx="4932040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Основные показатели учебной работы за 2018-2019 учебный год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8970423"/>
              </p:ext>
            </p:extLst>
          </p:nvPr>
        </p:nvGraphicFramePr>
        <p:xfrm>
          <a:off x="179511" y="1663979"/>
          <a:ext cx="8640959" cy="518576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550848"/>
                <a:gridCol w="3062044"/>
                <a:gridCol w="2318614"/>
                <a:gridCol w="2709453"/>
              </a:tblGrid>
              <a:tr h="12942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</a:t>
                      </a:r>
                      <a:r>
                        <a:rPr lang="ru-RU" sz="1600" b="1" dirty="0" err="1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</a:t>
                      </a: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</a:t>
                      </a:r>
                      <a:r>
                        <a:rPr lang="ru-RU" sz="1600" b="1" dirty="0" err="1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показателя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Значение показателя 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ru-RU" sz="16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– 2018 уч. году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(%)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Значение показателя 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</a:t>
                      </a:r>
                      <a:r>
                        <a:rPr lang="ru-RU" sz="16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– 2019 уч. году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(%)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82413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1</a:t>
                      </a:r>
                      <a:endParaRPr lang="ru-RU" sz="1600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Абсолютная успеваемость (степень обученности)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63,8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65,4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82413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2</a:t>
                      </a:r>
                      <a:endParaRPr lang="ru-RU" sz="1600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Процент успеваемости (</a:t>
                      </a:r>
                      <a:r>
                        <a:rPr lang="ru-RU" sz="1600" b="0" dirty="0" err="1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кач-во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обученности)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94,7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96,4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3607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3</a:t>
                      </a:r>
                      <a:endParaRPr lang="ru-RU" sz="1600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Качество знаний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64,5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66,5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82413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4</a:t>
                      </a:r>
                      <a:endParaRPr lang="ru-RU" sz="1600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Качество ГИА (качество защиты ВКР)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80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75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3607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5</a:t>
                      </a:r>
                      <a:endParaRPr lang="ru-RU" sz="1600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Количество дипломов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с отличием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16,8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12,9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3607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6</a:t>
                      </a:r>
                      <a:endParaRPr lang="ru-RU" sz="1600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Отсев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студентов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7,4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8,6 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360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Общая потеря учебного времени</a:t>
                      </a:r>
                      <a:endParaRPr lang="ru-RU" sz="1600" b="0" dirty="0">
                        <a:solidFill>
                          <a:srgbClr val="FF0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26,6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15,5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пропусков занятий обучающимися по отделениям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19672" y="2420888"/>
          <a:ext cx="5760639" cy="32461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151565"/>
                <a:gridCol w="1735132"/>
                <a:gridCol w="1873942"/>
              </a:tblGrid>
              <a:tr h="71437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Отделение </a:t>
                      </a:r>
                      <a:r>
                        <a:rPr lang="ru-RU" sz="2000" u="none" strike="noStrike" dirty="0" smtClean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 </a:t>
                      </a:r>
                      <a:endParaRPr lang="ru-RU" sz="20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Всего пропусков (%)</a:t>
                      </a:r>
                      <a:endParaRPr lang="ru-RU" sz="14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Из них по неуважительной причине (%)</a:t>
                      </a:r>
                      <a:endParaRPr lang="ru-RU" sz="14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38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Среднее значение </a:t>
                      </a:r>
                      <a:endParaRPr lang="ru-RU" sz="14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Среднее значение </a:t>
                      </a:r>
                      <a:endParaRPr lang="ru-RU" sz="14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Гостиничный сервис 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17,9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</a:t>
                      </a:r>
                    </a:p>
                  </a:txBody>
                  <a:tcPr marL="0" marR="0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Туризм 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11,6</a:t>
                      </a:r>
                    </a:p>
                  </a:txBody>
                  <a:tcPr marL="0" marR="0" marT="0" marB="0" anchor="ctr"/>
                </a:tc>
              </a:tr>
              <a:tr h="4762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Коммерция и строительство 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9,7</a:t>
                      </a:r>
                    </a:p>
                  </a:txBody>
                  <a:tcPr marL="0" marR="0" marT="0" marB="0" anchor="ctr"/>
                </a:tc>
              </a:tr>
              <a:tr h="23812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Ресторанный сервис 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22,2</a:t>
                      </a:r>
                    </a:p>
                  </a:txBody>
                  <a:tcPr marL="0" marR="0" marT="0" marB="0" anchor="ctr"/>
                </a:tc>
              </a:tr>
              <a:tr h="2381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Общеобразовательная подготовка </a:t>
                      </a: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4,9</a:t>
                      </a:r>
                    </a:p>
                  </a:txBody>
                  <a:tcPr marL="0" marR="0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20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ПО КОЛЛЕДЖУ </a:t>
                      </a:r>
                      <a:endParaRPr lang="ru-RU" sz="20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15,5</a:t>
                      </a:r>
                      <a:endParaRPr lang="ru-RU" sz="20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11,0</a:t>
                      </a:r>
                      <a:endParaRPr lang="ru-RU" sz="20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8" name="Блок-схема: альтернативный процесс 7"/>
          <p:cNvSpPr/>
          <p:nvPr/>
        </p:nvSpPr>
        <p:spPr>
          <a:xfrm>
            <a:off x="107504" y="5949280"/>
            <a:ext cx="6048672" cy="90872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Лучший показатель</a:t>
            </a:r>
          </a:p>
          <a:p>
            <a:pPr algn="ctr"/>
            <a:r>
              <a:rPr lang="ru-RU" sz="24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Общеобразовательная подготовка </a:t>
            </a:r>
          </a:p>
        </p:txBody>
      </p:sp>
    </p:spTree>
    <p:extLst>
      <p:ext uri="{BB962C8B-B14F-4D97-AF65-F5344CB8AC3E}">
        <p14:creationId xmlns:p14="http://schemas.microsoft.com/office/powerpoint/2010/main" xmlns="" val="146823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пропусков занятий обучающимися по отделениям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2276872"/>
          <a:ext cx="9144000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09295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пропусков занятий обучающимися по специальностям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6458098"/>
              </p:ext>
            </p:extLst>
          </p:nvPr>
        </p:nvGraphicFramePr>
        <p:xfrm>
          <a:off x="179512" y="1484785"/>
          <a:ext cx="8784977" cy="5533949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998650"/>
                <a:gridCol w="915268"/>
                <a:gridCol w="1664169"/>
                <a:gridCol w="1548612"/>
                <a:gridCol w="2658278"/>
              </a:tblGrid>
              <a:tr h="69270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Отделение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Всего пропусков (%) </a:t>
                      </a:r>
                      <a:endParaRPr lang="ru-RU" sz="1400" u="none" strike="noStrike" dirty="0" smtClean="0"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18-19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Всего пропусков (%) </a:t>
                      </a:r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17-18</a:t>
                      </a:r>
                      <a:r>
                        <a:rPr lang="en-US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effectLst/>
                          <a:latin typeface="+mn-lt"/>
                        </a:rPr>
                        <a:t>уч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.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Из них по неуважительной причине (%) </a:t>
                      </a:r>
                      <a:endParaRPr lang="ru-RU" sz="1400" u="none" strike="noStrike" dirty="0" smtClean="0"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18-19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Из них по неуважительной причине (%) </a:t>
                      </a:r>
                      <a:endParaRPr lang="ru-RU" sz="1400" u="none" strike="noStrike" dirty="0" smtClean="0"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17-18</a:t>
                      </a:r>
                      <a:r>
                        <a:rPr lang="en-US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effectLst/>
                          <a:latin typeface="+mn-lt"/>
                        </a:rPr>
                        <a:t>уч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.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61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Среднее значение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Среднее значение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Среднее значение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Среднее значение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72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43.01.09 «Повар, кондитер»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25,2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15,7</a:t>
                      </a:r>
                    </a:p>
                  </a:txBody>
                  <a:tcPr marL="0" marR="0" marT="0" marB="0" anchor="ctr"/>
                </a:tc>
              </a:tr>
              <a:tr h="9339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43.02.08 «Сервис домашнего и коммунального хозяйства»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38,5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23,4</a:t>
                      </a:r>
                    </a:p>
                  </a:txBody>
                  <a:tcPr marL="0" marR="0" marT="0" marB="0" anchor="ctr"/>
                </a:tc>
              </a:tr>
              <a:tr h="7030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43.02.01 «Организация обслуживания в общественном питании»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37,6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27,4</a:t>
                      </a:r>
                    </a:p>
                  </a:txBody>
                  <a:tcPr marL="0" marR="0" marT="0" marB="0" anchor="ctr"/>
                </a:tc>
              </a:tr>
              <a:tr h="472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38.02.04 «Коммерция (по отраслям)»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38,5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23,4</a:t>
                      </a:r>
                    </a:p>
                  </a:txBody>
                  <a:tcPr marL="0" marR="0" marT="0" marB="0" anchor="ctr"/>
                </a:tc>
              </a:tr>
              <a:tr h="46241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43.02.10 «Туризм»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14,2</a:t>
                      </a:r>
                    </a:p>
                  </a:txBody>
                  <a:tcPr marL="0" marR="0" marT="0" marB="0" anchor="ctr"/>
                </a:tc>
              </a:tr>
              <a:tr h="472113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43.02.11 «Гостиничный сервис»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11,5</a:t>
                      </a:r>
                    </a:p>
                  </a:txBody>
                  <a:tcPr marL="0" marR="0" marT="0" marB="0" anchor="ctr"/>
                </a:tc>
              </a:tr>
              <a:tr h="7030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19.02.10 «Технология продукции общественного питания»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15,7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7448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пропусков занятий обучающимися по специальностям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564594"/>
              </p:ext>
            </p:extLst>
          </p:nvPr>
        </p:nvGraphicFramePr>
        <p:xfrm>
          <a:off x="215515" y="1196753"/>
          <a:ext cx="8820982" cy="566124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06841"/>
                <a:gridCol w="919019"/>
                <a:gridCol w="1670990"/>
                <a:gridCol w="1554959"/>
                <a:gridCol w="2669173"/>
              </a:tblGrid>
              <a:tr h="67214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Отделение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Всего пропусков (%)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Всего пропусков (%) </a:t>
                      </a:r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 2017-2018</a:t>
                      </a:r>
                      <a:r>
                        <a:rPr lang="en-US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effectLst/>
                          <a:latin typeface="+mn-lt"/>
                        </a:rPr>
                        <a:t>уч.г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Из них по неуважительной причине (%)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Из них по неуважительной причине (%) </a:t>
                      </a:r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2017-2018</a:t>
                      </a:r>
                      <a:r>
                        <a:rPr lang="en-US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baseline="0" dirty="0" err="1" smtClean="0">
                          <a:effectLst/>
                          <a:latin typeface="+mn-lt"/>
                        </a:rPr>
                        <a:t>уч.г</a:t>
                      </a:r>
                      <a:r>
                        <a:rPr lang="ru-RU" sz="1400" u="none" strike="noStrike" baseline="0" dirty="0" smtClean="0">
                          <a:effectLst/>
                          <a:latin typeface="+mn-lt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480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Среднее значение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Среднее значение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Среднее значение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Среднее значение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682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21.02.05  «Земельно-имущественные отношения»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12,6</a:t>
                      </a:r>
                    </a:p>
                  </a:txBody>
                  <a:tcPr marL="0" marR="0" marT="0" marB="0" anchor="ctr"/>
                </a:tc>
              </a:tr>
              <a:tr h="906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38.02.03 «Операционная деятельность в логистике»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9,7</a:t>
                      </a:r>
                    </a:p>
                  </a:txBody>
                  <a:tcPr marL="0" marR="0" marT="0" marB="0" anchor="ctr"/>
                </a:tc>
              </a:tr>
              <a:tr h="906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08.02.01 «Строительство и эксплуатация зданий и сооружений»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11302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38.02.05 «Товароведение и экспертиза качества потребительских товаров»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13,8</a:t>
                      </a:r>
                    </a:p>
                  </a:txBody>
                  <a:tcPr marL="0" marR="0" marT="0" marB="0" anchor="ctr"/>
                </a:tc>
              </a:tr>
              <a:tr h="458101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43.02.14 «Гостиничное дело»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81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43.02.15 «Поварское и кондитерское дело»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15,7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683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пропусков занятий обучающимися по специальностям</a:t>
            </a: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0" y="1844824"/>
          <a:ext cx="9144000" cy="50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Блок-схема: альтернативный процесс 6"/>
          <p:cNvSpPr/>
          <p:nvPr/>
        </p:nvSpPr>
        <p:spPr>
          <a:xfrm>
            <a:off x="5475642" y="1196752"/>
            <a:ext cx="3668358" cy="94129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Лучший показатель </a:t>
            </a:r>
          </a:p>
          <a:p>
            <a:pPr algn="ctr"/>
            <a:r>
              <a:rPr lang="ru-RU" sz="2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«Поварское и кондитерское дело»</a:t>
            </a:r>
            <a:endParaRPr lang="ru-RU" sz="20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54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пропусков занятий обучающимися по специальностям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1274" y="2240968"/>
          <a:ext cx="7779118" cy="217725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779872"/>
                <a:gridCol w="2221943"/>
                <a:gridCol w="3777303"/>
              </a:tblGrid>
              <a:tr h="82635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На базе 9 или 11 классов 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Всего пропусков (%) 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Из них по неуважительной причине (%) 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974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Среднее значение 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Среднее значение 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0876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/>
                        <a:t>На базе 11 классов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u="none" strike="noStrike" dirty="0"/>
                        <a:t>19,2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u="none" strike="noStrike" dirty="0"/>
                        <a:t>9,7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08768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u="none" strike="noStrike"/>
                        <a:t>На базе 9 классов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u="none" strike="noStrike"/>
                        <a:t>15,7</a:t>
                      </a:r>
                      <a:endParaRPr lang="ru-RU" sz="28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u="none" strike="noStrike" dirty="0"/>
                        <a:t>9,9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0" y="4581129"/>
          <a:ext cx="5292080" cy="227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Блок-схема: альтернативный процесс 9"/>
          <p:cNvSpPr/>
          <p:nvPr/>
        </p:nvSpPr>
        <p:spPr>
          <a:xfrm>
            <a:off x="5475642" y="5805264"/>
            <a:ext cx="3668358" cy="94129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Лучший показатель у групп</a:t>
            </a:r>
          </a:p>
          <a:p>
            <a:pPr algn="ctr"/>
            <a:r>
              <a:rPr lang="ru-RU" sz="2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базе 9 классов</a:t>
            </a:r>
            <a:endParaRPr lang="ru-RU" sz="24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607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Итоги теоретического обучения по отделениям </a:t>
            </a:r>
          </a:p>
        </p:txBody>
      </p:sp>
      <p:graphicFrame>
        <p:nvGraphicFramePr>
          <p:cNvPr id="5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41825870"/>
              </p:ext>
            </p:extLst>
          </p:nvPr>
        </p:nvGraphicFramePr>
        <p:xfrm>
          <a:off x="0" y="1844827"/>
          <a:ext cx="9143999" cy="501317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835696"/>
                <a:gridCol w="914937"/>
                <a:gridCol w="1168223"/>
                <a:gridCol w="1597771"/>
                <a:gridCol w="1133555"/>
                <a:gridCol w="1378696"/>
                <a:gridCol w="1115121"/>
              </a:tblGrid>
              <a:tr h="14729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ОТДЕЛЕНИЕ 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Учатся </a:t>
                      </a:r>
                      <a:r>
                        <a:rPr lang="ru-RU" sz="1600" u="none" strike="noStrike" dirty="0">
                          <a:effectLst/>
                        </a:rPr>
                        <a:t>только на «отлично»</a:t>
                      </a:r>
                      <a:r>
                        <a:rPr lang="ru-RU" sz="1600" u="sng" strike="noStrike" dirty="0">
                          <a:effectLst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На «хорошо» и «отлично»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Имеющих одну или две оценки «удовлетворительно»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Имеющих смешанные оценки (3,4,5)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Имеющих </a:t>
                      </a:r>
                      <a:r>
                        <a:rPr lang="ru-RU" sz="1600" u="none" strike="noStrike" dirty="0" err="1">
                          <a:effectLst/>
                        </a:rPr>
                        <a:t>н</a:t>
                      </a:r>
                      <a:r>
                        <a:rPr lang="ru-RU" sz="1600" u="none" strike="noStrike" dirty="0">
                          <a:effectLst/>
                        </a:rPr>
                        <a:t>/а (до 2-х)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Имеющих 3-и и более </a:t>
                      </a:r>
                      <a:r>
                        <a:rPr lang="ru-RU" sz="1600" u="none" strike="noStrike" dirty="0" err="1">
                          <a:effectLst/>
                        </a:rPr>
                        <a:t>н</a:t>
                      </a:r>
                      <a:r>
                        <a:rPr lang="ru-RU" sz="1600" u="none" strike="noStrike" dirty="0">
                          <a:effectLst/>
                        </a:rPr>
                        <a:t>/а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89162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>
                          <a:effectLst/>
                        </a:rPr>
                        <a:t>Коммерция и строительство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1,8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2,6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12,5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1,5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1,4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89162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>
                          <a:effectLst/>
                        </a:rPr>
                        <a:t>Ресторанный сервис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1,6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5,4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3,3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9,8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0,5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1,9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89162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>
                          <a:effectLst/>
                        </a:rPr>
                        <a:t>Гостиничный сервис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1,5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8,2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2,5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6,5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0,7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1,7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99874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>
                          <a:effectLst/>
                        </a:rPr>
                        <a:t>Туризм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/>
                        <a:t>1,9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/>
                        <a:t>6,7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/>
                        <a:t>3,9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/>
                        <a:t>9,0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/>
                        <a:t>0,5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0,6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883744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>
                          <a:effectLst/>
                        </a:rPr>
                        <a:t>Общеобразовательная подготовка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0,3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/>
                        <a:t>4,9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2,3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18,3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0,3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/>
                        <a:t>1,6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89162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по колледжу: 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1,4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6,3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2,9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11,2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0,7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1,4</a:t>
                      </a:r>
                      <a:endParaRPr lang="ru-RU" sz="18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Итоги теоретического обучения по отделениям </a:t>
            </a:r>
          </a:p>
        </p:txBody>
      </p:sp>
      <p:graphicFrame>
        <p:nvGraphicFramePr>
          <p:cNvPr id="6" name="Содержимое 7"/>
          <p:cNvGraphicFramePr>
            <a:graphicFrameLocks noGrp="1"/>
          </p:cNvGraphicFramePr>
          <p:nvPr>
            <p:ph idx="1"/>
          </p:nvPr>
        </p:nvGraphicFramePr>
        <p:xfrm>
          <a:off x="467544" y="2276872"/>
          <a:ext cx="8136904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6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  <a:ea typeface="+mn-ea"/>
                <a:cs typeface="+mn-cs"/>
              </a:rPr>
              <a:t>Итоги теоретического обучения по отделениям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504" y="1412780"/>
          <a:ext cx="8928993" cy="544522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073792"/>
                <a:gridCol w="3878870"/>
                <a:gridCol w="2976331"/>
              </a:tblGrid>
              <a:tr h="4979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ОТДЕЛЕНИЕ 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/>
                        <a:t> </a:t>
                      </a:r>
                      <a:r>
                        <a:rPr lang="ru-RU" sz="1600" u="none" strike="noStrike" dirty="0" smtClean="0"/>
                        <a:t>Учатся </a:t>
                      </a:r>
                      <a:r>
                        <a:rPr lang="ru-RU" sz="1600" u="none" strike="noStrike" dirty="0"/>
                        <a:t>только на «отлично»</a:t>
                      </a:r>
                      <a:r>
                        <a:rPr lang="ru-RU" sz="1600" u="sng" strike="noStrike" dirty="0"/>
                        <a:t>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Имеющих 3-и и более </a:t>
                      </a:r>
                      <a:r>
                        <a:rPr lang="ru-RU" sz="1600" u="none" strike="noStrike" dirty="0" err="1"/>
                        <a:t>н</a:t>
                      </a:r>
                      <a:r>
                        <a:rPr lang="ru-RU" sz="1600" u="none" strike="noStrike" dirty="0"/>
                        <a:t>/а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610868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/>
                        <a:t>Коммерция и строительство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256 гр. - 5 </a:t>
                      </a:r>
                      <a:r>
                        <a:rPr lang="ru-RU" sz="1600" u="none" strike="noStrike" dirty="0" smtClean="0"/>
                        <a:t> (</a:t>
                      </a:r>
                      <a:r>
                        <a:rPr lang="ru-RU" sz="1600" u="none" strike="noStrike" dirty="0" err="1" smtClean="0"/>
                        <a:t>Дромашко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/>
                        <a:t>А. И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234 гр. - 9 </a:t>
                      </a:r>
                      <a:r>
                        <a:rPr lang="ru-RU" sz="1600" u="none" strike="noStrike" dirty="0" smtClean="0"/>
                        <a:t>(Пономарев </a:t>
                      </a:r>
                      <a:r>
                        <a:rPr lang="ru-RU" sz="1600" u="none" strike="noStrike" dirty="0"/>
                        <a:t>С. В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6108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365 гр. - 5 </a:t>
                      </a:r>
                      <a:r>
                        <a:rPr lang="ru-RU" sz="1600" u="none" strike="noStrike" dirty="0" smtClean="0"/>
                        <a:t>(</a:t>
                      </a:r>
                      <a:r>
                        <a:rPr lang="ru-RU" sz="1600" u="none" strike="noStrike" dirty="0" err="1" smtClean="0"/>
                        <a:t>Розанцева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/>
                        <a:t>Н. В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423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/>
                        <a:t>Ресторанный сервис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276 гр. - 4 </a:t>
                      </a:r>
                      <a:r>
                        <a:rPr lang="ru-RU" sz="1600" u="none" strike="noStrike" dirty="0" smtClean="0"/>
                        <a:t>(</a:t>
                      </a:r>
                      <a:r>
                        <a:rPr lang="ru-RU" sz="1600" u="none" strike="noStrike" dirty="0" err="1" smtClean="0"/>
                        <a:t>Симакина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/>
                        <a:t>О. А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342 гр. - 9 </a:t>
                      </a:r>
                      <a:r>
                        <a:rPr lang="ru-RU" sz="1600" u="none" strike="noStrike" dirty="0" smtClean="0"/>
                        <a:t>(</a:t>
                      </a:r>
                      <a:r>
                        <a:rPr lang="ru-RU" sz="1600" u="none" strike="noStrike" dirty="0" err="1" smtClean="0"/>
                        <a:t>Липнина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/>
                        <a:t>И. А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284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376 гр. - 4 </a:t>
                      </a:r>
                      <a:r>
                        <a:rPr lang="ru-RU" sz="1600" u="none" strike="noStrike" dirty="0" smtClean="0"/>
                        <a:t>(Иванова </a:t>
                      </a:r>
                      <a:r>
                        <a:rPr lang="ru-RU" sz="1600" u="none" strike="noStrike" dirty="0"/>
                        <a:t>И. В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4239"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/>
                        <a:t>Гостиничный сервис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116 гр. - 3 </a:t>
                      </a:r>
                      <a:r>
                        <a:rPr lang="ru-RU" sz="1600" u="none" strike="noStrike" dirty="0" smtClean="0"/>
                        <a:t>(Лебедева </a:t>
                      </a:r>
                      <a:r>
                        <a:rPr lang="ru-RU" sz="1600" u="none" strike="noStrike" dirty="0"/>
                        <a:t>О.А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212 гр. - 8 </a:t>
                      </a:r>
                      <a:r>
                        <a:rPr lang="ru-RU" sz="1600" u="none" strike="noStrike" dirty="0" smtClean="0"/>
                        <a:t>(Тараканова  </a:t>
                      </a:r>
                      <a:r>
                        <a:rPr lang="ru-RU" sz="1600" u="none" strike="noStrike" dirty="0"/>
                        <a:t>А. Н. </a:t>
                      </a:r>
                      <a:r>
                        <a:rPr lang="ru-RU" sz="1600" u="none" strike="noStrike" dirty="0" smtClean="0"/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284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216 гр. - 3 </a:t>
                      </a:r>
                      <a:r>
                        <a:rPr lang="ru-RU" sz="1600" u="none" strike="noStrike" dirty="0" smtClean="0"/>
                        <a:t>(</a:t>
                      </a:r>
                      <a:r>
                        <a:rPr lang="ru-RU" sz="1600" u="none" strike="noStrike" dirty="0" err="1" smtClean="0"/>
                        <a:t>Корочкина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/>
                        <a:t>С. А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4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316 гр. - 3 </a:t>
                      </a:r>
                      <a:r>
                        <a:rPr lang="ru-RU" sz="1600" u="none" strike="noStrike" dirty="0" smtClean="0"/>
                        <a:t>(Нестерова </a:t>
                      </a:r>
                      <a:r>
                        <a:rPr lang="ru-RU" sz="1600" u="none" strike="noStrike" dirty="0"/>
                        <a:t>Л. С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423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/>
                        <a:t>Туризм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226 гр. - 5 </a:t>
                      </a:r>
                      <a:r>
                        <a:rPr lang="ru-RU" sz="1600" u="none" strike="noStrike" dirty="0" smtClean="0"/>
                        <a:t>(</a:t>
                      </a:r>
                      <a:r>
                        <a:rPr lang="ru-RU" sz="1600" u="none" strike="noStrike" dirty="0" err="1" smtClean="0"/>
                        <a:t>Недумова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/>
                        <a:t>Т. А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221 гр. - 4 </a:t>
                      </a:r>
                      <a:r>
                        <a:rPr lang="ru-RU" sz="1600" u="none" strike="noStrike" dirty="0" smtClean="0"/>
                        <a:t>(Лукина </a:t>
                      </a:r>
                      <a:r>
                        <a:rPr lang="ru-RU" sz="1600" u="none" strike="noStrike" dirty="0"/>
                        <a:t>М. В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284239">
                <a:tc rowSpan="5"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/>
                        <a:t>Общеобразовательная подготовка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113 гр. - 1 </a:t>
                      </a:r>
                      <a:r>
                        <a:rPr lang="ru-RU" sz="1600" u="none" strike="noStrike" dirty="0" smtClean="0"/>
                        <a:t>(</a:t>
                      </a:r>
                      <a:r>
                        <a:rPr lang="ru-RU" sz="1600" u="none" strike="noStrike" dirty="0" err="1" smtClean="0"/>
                        <a:t>Журкова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/>
                        <a:t>Е. Г. </a:t>
                      </a:r>
                      <a:r>
                        <a:rPr lang="ru-RU" sz="1600" u="none" strike="noStrike" dirty="0" smtClean="0"/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140 гр. - 3 </a:t>
                      </a:r>
                      <a:r>
                        <a:rPr lang="ru-RU" sz="1600" u="none" strike="noStrike" dirty="0" smtClean="0"/>
                        <a:t>(Максимова </a:t>
                      </a:r>
                      <a:r>
                        <a:rPr lang="ru-RU" sz="1600" u="none" strike="noStrike" dirty="0"/>
                        <a:t>Т. П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284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140 гр. - 1 </a:t>
                      </a:r>
                      <a:r>
                        <a:rPr lang="ru-RU" sz="1600" u="none" strike="noStrike" dirty="0" smtClean="0"/>
                        <a:t>(Максимова </a:t>
                      </a:r>
                      <a:r>
                        <a:rPr lang="ru-RU" sz="1600" u="none" strike="noStrike" dirty="0"/>
                        <a:t>Т. П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141 гр. - 3 </a:t>
                      </a:r>
                      <a:r>
                        <a:rPr lang="ru-RU" sz="1600" u="none" strike="noStrike" dirty="0" smtClean="0"/>
                        <a:t>(Белокрылова </a:t>
                      </a:r>
                      <a:r>
                        <a:rPr lang="ru-RU" sz="1600" u="none" strike="noStrike" dirty="0"/>
                        <a:t>Т. В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5618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153 гр. - 1 </a:t>
                      </a:r>
                      <a:r>
                        <a:rPr lang="ru-RU" sz="1600" u="none" strike="noStrike" dirty="0" smtClean="0"/>
                        <a:t>(Комарова </a:t>
                      </a:r>
                      <a:r>
                        <a:rPr lang="ru-RU" sz="1600" u="none" strike="noStrike" dirty="0"/>
                        <a:t>Н. И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142 гр. - 3 </a:t>
                      </a:r>
                      <a:r>
                        <a:rPr lang="ru-RU" sz="1600" u="none" strike="noStrike" dirty="0" smtClean="0"/>
                        <a:t>(Владимирович </a:t>
                      </a:r>
                      <a:r>
                        <a:rPr lang="ru-RU" sz="1600" u="none" strike="noStrike" dirty="0"/>
                        <a:t>С. М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284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180 гр. - 1 </a:t>
                      </a:r>
                      <a:r>
                        <a:rPr lang="ru-RU" sz="1600" u="none" strike="noStrike" dirty="0" smtClean="0"/>
                        <a:t>(Смирнова </a:t>
                      </a:r>
                      <a:r>
                        <a:rPr lang="ru-RU" sz="1600" u="none" strike="noStrike" dirty="0"/>
                        <a:t>И. В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171 гр. - 3 </a:t>
                      </a:r>
                      <a:r>
                        <a:rPr lang="ru-RU" sz="1600" u="none" strike="noStrike" dirty="0" smtClean="0"/>
                        <a:t>(</a:t>
                      </a:r>
                      <a:r>
                        <a:rPr lang="ru-RU" sz="1600" u="none" strike="noStrike" dirty="0" err="1" smtClean="0"/>
                        <a:t>Шапоренко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/>
                        <a:t>Д. Ю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284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/>
                        <a:t>190 гр. - 3 </a:t>
                      </a:r>
                      <a:r>
                        <a:rPr lang="ru-RU" sz="1600" u="none" strike="noStrike" dirty="0" smtClean="0"/>
                        <a:t>(Малышева </a:t>
                      </a:r>
                      <a:r>
                        <a:rPr lang="ru-RU" sz="1600" u="none" strike="noStrike" dirty="0"/>
                        <a:t>О. А</a:t>
                      </a:r>
                      <a:r>
                        <a:rPr lang="ru-RU" sz="1600" u="none" strike="noStrike" dirty="0" smtClean="0"/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  <a:tr h="321265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ИТОГО по колледжу: </a:t>
                      </a:r>
                      <a:endParaRPr lang="ru-RU" sz="1600" b="1" i="0" u="none" strike="noStrike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36</a:t>
                      </a:r>
                      <a:endParaRPr lang="ru-RU" sz="20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5832" marR="5832" marT="58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45</a:t>
                      </a:r>
                      <a:endParaRPr lang="ru-RU" sz="2000" b="1" i="0" u="none" strike="noStrike" dirty="0">
                        <a:solidFill>
                          <a:srgbClr val="990033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/>
                      </a:endParaRPr>
                    </a:p>
                  </a:txBody>
                  <a:tcPr marL="5832" marR="5832" marT="5832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Анализ показателей среднего балла и качества знаний по отделениям </a:t>
            </a:r>
            <a:endParaRPr lang="ru-RU" sz="3200" b="1" dirty="0" smtClean="0">
              <a:solidFill>
                <a:srgbClr val="002060"/>
              </a:solidFill>
              <a:latin typeface="Segoe Script" pitchFamily="34" charset="0"/>
              <a:ea typeface="+mn-ea"/>
              <a:cs typeface="+mn-cs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2276872"/>
          <a:ext cx="5004048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788024" y="2276872"/>
          <a:ext cx="4355976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Рейтинг качества знаний </a:t>
            </a:r>
            <a:b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по группам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0" y="1628800"/>
          <a:ext cx="5292080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3779912" y="1700808"/>
          <a:ext cx="5364089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Рейтинг качества знаний </a:t>
            </a:r>
            <a:b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по группам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8180787"/>
              </p:ext>
            </p:extLst>
          </p:nvPr>
        </p:nvGraphicFramePr>
        <p:xfrm>
          <a:off x="0" y="1788280"/>
          <a:ext cx="9143999" cy="506971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35696"/>
                <a:gridCol w="4057001"/>
                <a:gridCol w="1692127"/>
                <a:gridCol w="1559175"/>
              </a:tblGrid>
              <a:tr h="63640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Предмет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Кач-во</a:t>
                      </a: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знаний по предмету (%)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Преподаватели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</a:tr>
              <a:tr h="334553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ru-RU" sz="4400" u="none" strike="noStrike" dirty="0"/>
                        <a:t>Туризм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История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Волохова Е.П.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03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Физическая культура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Шило С.Е.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41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Экономика туризма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/>
                        <a:t>Недумова</a:t>
                      </a:r>
                      <a:r>
                        <a:rPr lang="ru-RU" sz="1400" u="none" strike="noStrike" dirty="0"/>
                        <a:t> Т.А.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8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Психология делового общения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/>
                        <a:t>Радзевич</a:t>
                      </a:r>
                      <a:r>
                        <a:rPr lang="ru-RU" sz="1400" u="none" strike="noStrike" dirty="0"/>
                        <a:t> И.Д.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477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Организация туристской индустрии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Власенко Д.М.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41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/>
                        <a:t>Кочнова</a:t>
                      </a:r>
                      <a:r>
                        <a:rPr lang="ru-RU" sz="1400" u="none" strike="noStrike" dirty="0"/>
                        <a:t> О.В.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420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Горелая Л.В.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718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Кузнецова Л.Г.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563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/>
                        <a:t>Королькова</a:t>
                      </a:r>
                      <a:r>
                        <a:rPr lang="ru-RU" sz="1400" u="none" strike="noStrike" dirty="0"/>
                        <a:t> О.В.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41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История и культура Санкт-Петербурга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Барон Л.В.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419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/>
                        <a:t>100</a:t>
                      </a:r>
                      <a:r>
                        <a:rPr lang="ru-RU" sz="1400" u="none" strike="noStrike" dirty="0"/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Максимова О.Ю.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7259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Информатика и информационно-коммуникационные технологии в профессиональной деятельности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Гаврилова Т.Г.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106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Психология общения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/>
                        <a:t>Радзевич</a:t>
                      </a:r>
                      <a:r>
                        <a:rPr lang="ru-RU" sz="1400" u="none" strike="noStrike" dirty="0"/>
                        <a:t> И.Д.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844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МДК 04.01 Управление деятельность функционального подразделения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100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/>
                        <a:t>Радзевич</a:t>
                      </a:r>
                      <a:r>
                        <a:rPr lang="ru-RU" sz="1400" u="none" strike="noStrike" dirty="0"/>
                        <a:t> И.Д.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Рейтинг качества знаний </a:t>
            </a:r>
            <a:b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по группам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" y="1673581"/>
          <a:ext cx="9143998" cy="518441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09988"/>
                <a:gridCol w="4507441"/>
                <a:gridCol w="1367394"/>
                <a:gridCol w="1559175"/>
              </a:tblGrid>
              <a:tr h="7463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Предмет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Кач-во</a:t>
                      </a:r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знаний по предмету (%)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Преподаватели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</a:tr>
              <a:tr h="537756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/>
                        <a:t>Ресторанный сервис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Правовое обеспечение профессиональной деятельности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Дмитриева А.А.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247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Физическая культура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Мочалкин В.Н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247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Математика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Миронова Т.С.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72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МДК 02.01 Организация обслуживания в организациях общественного питания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Лопухова К.А.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72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ПМ 05 Выполнение работ по профессии официант и по профессии бармен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Лопухова К.А.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629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Информатика и информационно-коммуникационные технологии в профессиональной деятельности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Фролова В.И.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72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ПМ 03 Маркетинговая деятельность в организациях общественного питания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Смирнова И.А.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72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История и культура Санкт -Петербурга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Захаров В.Г.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247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/>
                        <a:t>Основы калькуляции и учета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Чернова Л.А.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32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История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Рудченко В.Н.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72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/>
                        <a:t>Микробиология, санитария и гигиена в пищевом производстве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/>
                        <a:t>100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Савина Г.Н.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Рейтинг качества знаний </a:t>
            </a:r>
            <a:b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по группам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2276872"/>
          <a:ext cx="9144001" cy="45811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09989"/>
                <a:gridCol w="4507442"/>
                <a:gridCol w="1367395"/>
                <a:gridCol w="1559175"/>
              </a:tblGrid>
              <a:tr h="86216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6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Предмет</a:t>
                      </a:r>
                      <a:endParaRPr lang="ru-RU" sz="16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Кач-во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знаний по предмету (%)</a:t>
                      </a:r>
                      <a:endParaRPr lang="ru-RU" sz="16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Преподаватели</a:t>
                      </a:r>
                      <a:endParaRPr lang="ru-RU" sz="16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</a:tr>
              <a:tr h="665430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/>
                        <a:t>Гостиничный сервис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Иностранный язык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Сидорова Ю.Ю.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18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Физическая культура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Пестрецов А.В.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7787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/>
                        <a:t>Информатика и информационно-коммуникационные технологии в профессиональной деятельности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Кокиева И.Г.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85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Правовое и документационное обеспечение в проф.деятельности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Сушкевич В.П.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5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/>
                        <a:t>Организация гостиничного дела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Ковтун Л.В.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33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/>
                        <a:t>Деловой английский язык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Сидорова Ю.Ю.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704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ПМ.01 Бронирование гостиничных услуг МДК 01.01 Организация деятельности служб бронирования гостиничных услуг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Фролова В.И.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08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/>
                        <a:t> </a:t>
                      </a:r>
                      <a:r>
                        <a:rPr lang="ru-RU" sz="1600" u="none" strike="noStrike" dirty="0" smtClean="0"/>
                        <a:t>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/>
                        <a:t>Андреева Ю.А.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Рейтинг качества знаний </a:t>
            </a:r>
            <a:b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по группам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2204864"/>
          <a:ext cx="9144000" cy="465313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141625"/>
                <a:gridCol w="4075806"/>
                <a:gridCol w="1133712"/>
                <a:gridCol w="1792857"/>
              </a:tblGrid>
              <a:tr h="125198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6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Предмет</a:t>
                      </a:r>
                      <a:endParaRPr lang="ru-RU" sz="16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Кач-во</a:t>
                      </a:r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знаний по предмету (%)</a:t>
                      </a:r>
                      <a:endParaRPr lang="ru-RU" sz="16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Преподаватели</a:t>
                      </a:r>
                      <a:endParaRPr lang="ru-RU" sz="16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</a:tr>
              <a:tr h="373711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Коммерция и троительство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/>
                        <a:t>Иностранный язык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Солонская А.В.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137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Бессмертнова М.А.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383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/>
                        <a:t>Теоретические основы товароведения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Иваненкова Т.Е.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84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/>
                        <a:t>МДК 04.01 Продажи продовольственных товаров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Петровам Г.Н.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84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/>
                        <a:t>МДК 01.01 Управление территориями и недвижимым имуществом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Павлова С.М.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328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/>
                        <a:t>Физическая культура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Пысенкова И.В.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2924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/>
                        <a:t>Экологические основы природопользования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Кучина М.А.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5848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Общеобразовательня подготовка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Иностранный язык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/>
                        <a:t>100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/>
                        <a:t>Симон</a:t>
                      </a:r>
                      <a:r>
                        <a:rPr lang="ru-RU" sz="1600" u="none" strike="noStrike" dirty="0"/>
                        <a:t> Ю.А.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Группы, имеющие высокий средний балл</a:t>
            </a:r>
          </a:p>
        </p:txBody>
      </p:sp>
      <p:grpSp>
        <p:nvGrpSpPr>
          <p:cNvPr id="6" name="Группа 10"/>
          <p:cNvGrpSpPr/>
          <p:nvPr/>
        </p:nvGrpSpPr>
        <p:grpSpPr>
          <a:xfrm>
            <a:off x="181577" y="1353968"/>
            <a:ext cx="9328183" cy="5089861"/>
            <a:chOff x="181577" y="1353968"/>
            <a:chExt cx="9328183" cy="5089861"/>
          </a:xfrm>
        </p:grpSpPr>
        <p:graphicFrame>
          <p:nvGraphicFramePr>
            <p:cNvPr id="8" name="Схема 7"/>
            <p:cNvGraphicFramePr/>
            <p:nvPr/>
          </p:nvGraphicFramePr>
          <p:xfrm>
            <a:off x="2115671" y="1353968"/>
            <a:ext cx="7394089" cy="50898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9" name="Picture 6" descr="http://img-fotki.yandex.ru/get/6609/47407354.6ed/0_e9fa1_d17d4933_orig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1577" y="2377427"/>
              <a:ext cx="4960577" cy="405564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Группы, имеющие низкий средний балл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xmlns="" val="1123411584"/>
              </p:ext>
            </p:extLst>
          </p:nvPr>
        </p:nvGraphicFramePr>
        <p:xfrm>
          <a:off x="0" y="1628800"/>
          <a:ext cx="9144000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Основные показатели успеваемости по экзаменам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1761112"/>
          <a:ext cx="8928994" cy="498498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510246"/>
                <a:gridCol w="1236458"/>
                <a:gridCol w="1236458"/>
                <a:gridCol w="1236458"/>
                <a:gridCol w="1236458"/>
                <a:gridCol w="1236458"/>
                <a:gridCol w="1236458"/>
              </a:tblGrid>
              <a:tr h="401240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ОТДЕЛЕНИЕ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Распределение по отметкам (%)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kern="1200" dirty="0" smtClean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Средний балл по отделению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</a:tr>
              <a:tr h="10484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Учатся только на «отлично»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На «хорошо» и «отлично»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Имеющих смешанные оценки (3,4,5)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На неудовлетворительные оценки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Не были допущены до экзаменов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11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u="none" strike="noStrike" kern="1200" dirty="0"/>
                        <a:t>Гостиничный сервис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11,2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37,3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41,1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4,1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6,2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4,2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</a:tr>
              <a:tr h="52711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u="none" strike="noStrike" kern="1200" dirty="0"/>
                        <a:t>Коммерция и строительство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17,3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27,4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39,2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11,2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4,9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3,8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</a:tr>
              <a:tr h="4112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u="none" strike="noStrike" kern="1200" dirty="0"/>
                        <a:t>Туризм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12,1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32,0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51,5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1,0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3,4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3,9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</a:tr>
              <a:tr h="52711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u="none" strike="noStrike" kern="1200" dirty="0"/>
                        <a:t>Ресторанный сервис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11,7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32,4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46,3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1,3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8,2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3,9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</a:tr>
              <a:tr h="7878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800" u="none" strike="noStrike" kern="1200" dirty="0"/>
                        <a:t>Общеобразовательная подготовка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3,2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20,6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69,7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>
                          <a:effectLst/>
                        </a:rPr>
                        <a:t>0,5</a:t>
                      </a:r>
                      <a:endParaRPr lang="ru-RU" sz="28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6,0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3,6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</a:tr>
              <a:tr h="5271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kern="1200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</a:rPr>
                        <a:t>ИТОГО по колледжу: 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11,1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30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49,6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3,6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5,7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u="none" strike="noStrike" kern="1200" dirty="0">
                          <a:effectLst/>
                        </a:rPr>
                        <a:t>3,9</a:t>
                      </a:r>
                      <a:endParaRPr lang="ru-RU" sz="2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32" marR="6032" marT="6032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287016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Высокие результаты экзаменационной сессии </a:t>
            </a:r>
            <a:b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(по среднему баллу) </a:t>
            </a:r>
          </a:p>
        </p:txBody>
      </p:sp>
      <p:grpSp>
        <p:nvGrpSpPr>
          <p:cNvPr id="6" name="Группа 2"/>
          <p:cNvGrpSpPr/>
          <p:nvPr/>
        </p:nvGrpSpPr>
        <p:grpSpPr>
          <a:xfrm>
            <a:off x="0" y="1628800"/>
            <a:ext cx="9328183" cy="5229200"/>
            <a:chOff x="181577" y="1353968"/>
            <a:chExt cx="9328183" cy="5089861"/>
          </a:xfrm>
        </p:grpSpPr>
        <p:graphicFrame>
          <p:nvGraphicFramePr>
            <p:cNvPr id="8" name="Схема 7"/>
            <p:cNvGraphicFramePr/>
            <p:nvPr/>
          </p:nvGraphicFramePr>
          <p:xfrm>
            <a:off x="2115671" y="1353968"/>
            <a:ext cx="7394089" cy="50898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pic>
          <p:nvPicPr>
            <p:cNvPr id="9" name="Picture 6" descr="http://img-fotki.yandex.ru/get/6609/47407354.6ed/0_e9fa1_d17d4933_orig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1577" y="2345154"/>
              <a:ext cx="4960577" cy="405564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359024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Низкие результаты экзаменационной сессии </a:t>
            </a:r>
            <a:b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(по среднему баллу) 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0" y="1340768"/>
          <a:ext cx="9144000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1412776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Результативность обучения студентов в разрезе специальностей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052736"/>
          <a:ext cx="9144000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87446442"/>
              </p:ext>
            </p:extLst>
          </p:nvPr>
        </p:nvGraphicFramePr>
        <p:xfrm>
          <a:off x="0" y="0"/>
          <a:ext cx="9144000" cy="662957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34231"/>
                <a:gridCol w="3146944"/>
                <a:gridCol w="1368236"/>
                <a:gridCol w="1094589"/>
              </a:tblGrid>
              <a:tr h="881452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Высокие показатели качества знаний (результативность обучения более 80 %)</a:t>
                      </a:r>
                      <a:endParaRPr lang="ru-RU" sz="2000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501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Отделение «Гостиничный сервис»</a:t>
                      </a:r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93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ФИО Преподавателя</a:t>
                      </a:r>
                      <a:endParaRPr lang="ru-RU" sz="1200" b="1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Предмет</a:t>
                      </a:r>
                      <a:endParaRPr lang="ru-RU" sz="1200" b="1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Группа</a:t>
                      </a:r>
                      <a:endParaRPr lang="ru-RU" sz="1200" b="1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Балл</a:t>
                      </a:r>
                      <a:endParaRPr lang="ru-RU" sz="1200" b="1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Корочкина С.А.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Психология общения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Беляева Д.С.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ПМ.02 Прием, размещение и выписка гостей МДК 02.01 Организация деятельности службы приема, размещения и выписки гостей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75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Мерзлихина Л.В.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ПМ.03 Организация обслуживания гостей в процессе проживания МДК 03.01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2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Пермякова Е.В.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ПМ.04 Продажи гостиничного продукта МДК 04.01 Организация продаж гостиничного продукта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Ковтун Л.В.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Организация гостиничного дела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5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Сушкевич В.П.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Правовое и документационное обеспечение в проф.деятельности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2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Гончаров С.М.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Здания и инженерные системы гостиниц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Пестрецов А.В.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Физическая культура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Ковтун Л.В.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Правовое и документационное обеспечение в профессиональной 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9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Отделение «Общеобразовательная подготовка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Владимирович С.М.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Максимова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Астрономия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Иванова О.Г.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ОБЖ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Артюх В.Г.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ОБЖ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87446442"/>
              </p:ext>
            </p:extLst>
          </p:nvPr>
        </p:nvGraphicFramePr>
        <p:xfrm>
          <a:off x="0" y="764704"/>
          <a:ext cx="9144000" cy="574270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34231"/>
                <a:gridCol w="3146944"/>
                <a:gridCol w="1368236"/>
                <a:gridCol w="1094589"/>
              </a:tblGrid>
              <a:tr h="881452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Высокие показатели качества знаний (результативность обучения более 80 %)</a:t>
                      </a:r>
                      <a:endParaRPr lang="ru-RU" sz="2000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501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Отделение «Ресторанный сервис»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Чернова Л.А.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Основы калькуляции и учета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Ларионова Н.М.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Охрана труда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Лунева Т.Н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МДК 07.01 Технология обработки сырья и приготовления основных холодных и горячих блюд и напитков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75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Павлючок М.А.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Экономические и правовые основы профессиональной 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247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95,5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2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Царева М.Г.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Физкультура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Захаров В.Г.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История и культура Санкт -Петербурга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5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Смирнова И.А.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МДК 03.01 Маркетинг в организация общественного питания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276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95,0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2571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Отделение «Коммерция и строительство»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Захарова Е.В.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Безопасность жизнедеятельности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Павлова С.М.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МДК 02.01 Кадастры и кадастровая оценка земель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Тимофеева М.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История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87446442"/>
              </p:ext>
            </p:extLst>
          </p:nvPr>
        </p:nvGraphicFramePr>
        <p:xfrm>
          <a:off x="0" y="1412776"/>
          <a:ext cx="9144000" cy="46163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34231"/>
                <a:gridCol w="3146944"/>
                <a:gridCol w="1368236"/>
                <a:gridCol w="1094589"/>
              </a:tblGrid>
              <a:tr h="881452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Высокие показатели качества знаний (результативность обучения более 80 %)</a:t>
                      </a:r>
                      <a:endParaRPr lang="ru-RU" sz="2000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501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Отделение «Туризм»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Недумова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Т.А.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Документационное обеспечение 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Королькова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О.В.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Организация туристской индустрии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Волохова Е.П.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История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75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Кочнова О.В.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Организация туристской индустрии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2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Яковлев И.П.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Менеджмент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Шило С.Е.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5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Радзевич И.Д.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Психология делового общения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2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Власенко Д.М.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Организация туристской индустрии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Бондаренко Р.В.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Безопасность жизнедеятельности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3157983"/>
              </p:ext>
            </p:extLst>
          </p:nvPr>
        </p:nvGraphicFramePr>
        <p:xfrm>
          <a:off x="2" y="2"/>
          <a:ext cx="9143998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1880"/>
                <a:gridCol w="3168351"/>
                <a:gridCol w="1368151"/>
                <a:gridCol w="1115616"/>
              </a:tblGrid>
              <a:tr h="586891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Низкие показатели качества знаний (результативность обучения %)</a:t>
                      </a:r>
                      <a:endParaRPr lang="ru-RU" sz="2000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737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Отделение «Гостиничный сервис»</a:t>
                      </a:r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165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ФИО Преподавателя</a:t>
                      </a:r>
                      <a:endParaRPr lang="ru-RU" sz="14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Предмет</a:t>
                      </a:r>
                      <a:endParaRPr lang="ru-RU" sz="14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Группа</a:t>
                      </a:r>
                      <a:endParaRPr lang="ru-RU" sz="14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Балл</a:t>
                      </a:r>
                      <a:endParaRPr lang="ru-RU" sz="14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0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Кокиева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И.Г.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ПМ.04 Продажи гостиничного продукта МДК 04.01 Организация продаж гостиничного продукта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0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Кокиева И.Г.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Информатика и информационно-коммуникационные технологии в профессиональной 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15,4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444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Храпова Т.Ю.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Иностранный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Храпова Т.Ю.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Деловой английский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671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Отделение «Ресторанный сервис»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5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Иванова И.В.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Иностранный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21,4</a:t>
                      </a:r>
                    </a:p>
                  </a:txBody>
                  <a:tcPr marL="9525" marR="9525" marT="9525" marB="0" anchor="ctr"/>
                </a:tc>
              </a:tr>
              <a:tr h="4802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Сандуленко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О.И.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Химия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1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Миронова Т.С.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Математика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77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Отделение «Общеобразовательная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подготовка»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538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Журкова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Русский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6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Назарова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Математика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Кожеко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О.Н.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Русский язык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3157983"/>
              </p:ext>
            </p:extLst>
          </p:nvPr>
        </p:nvGraphicFramePr>
        <p:xfrm>
          <a:off x="0" y="764704"/>
          <a:ext cx="9143998" cy="5005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1880"/>
                <a:gridCol w="3168351"/>
                <a:gridCol w="1368151"/>
                <a:gridCol w="1115616"/>
              </a:tblGrid>
              <a:tr h="981814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Низкие показатели качества знаний (результативность обучения %)</a:t>
                      </a:r>
                      <a:endParaRPr lang="ru-RU" sz="2000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8586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Отделение «Туризм»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769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ФИО Преподавателя</a:t>
                      </a:r>
                      <a:endParaRPr lang="ru-RU" sz="14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Предмет</a:t>
                      </a:r>
                      <a:endParaRPr lang="ru-RU" sz="14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Группа</a:t>
                      </a:r>
                      <a:endParaRPr lang="ru-RU" sz="14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Балл</a:t>
                      </a:r>
                      <a:endParaRPr lang="ru-RU" sz="14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Петрова Г.В.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МДК 04.01 Управление деятельность функционального подразделения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1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Петрова Е.С.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МДК 05.02 Разработка и проведение экскурсий на иностранном языке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20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Лукина М.В.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Иностранный язык в сфере проф. коммуникации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557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Отделение «Коммерция и строительство»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8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Трубенева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Т.Г.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МДК 01.03 Тема 3. Товароведение продовольственных и непродовольственных товаров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7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Пономарев С.В.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Информационные технологии в профессиональной 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489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Трубенева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Т.Г.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Основы менеджмента и маркетинга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21222" y="0"/>
            <a:ext cx="57015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Задачи и направления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9570" y="1902337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95536" y="1052736"/>
            <a:ext cx="8296643" cy="5544616"/>
            <a:chOff x="395536" y="688768"/>
            <a:chExt cx="8296643" cy="3917297"/>
          </a:xfrm>
          <a:solidFill>
            <a:srgbClr val="008080"/>
          </a:solidFill>
        </p:grpSpPr>
        <p:sp>
          <p:nvSpPr>
            <p:cNvPr id="7" name="Штриховая стрелка вправо 6"/>
            <p:cNvSpPr/>
            <p:nvPr/>
          </p:nvSpPr>
          <p:spPr>
            <a:xfrm>
              <a:off x="395536" y="688768"/>
              <a:ext cx="8296643" cy="1722737"/>
            </a:xfrm>
            <a:prstGeom prst="stripedRightArrow">
              <a:avLst/>
            </a:prstGeom>
            <a:grpFill/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anose="02000600000000000000" pitchFamily="2" charset="0"/>
                </a:rPr>
                <a:t>Провести независимую оценку качества образования с использованием КИМ проекта </a:t>
              </a: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anose="02000600000000000000" pitchFamily="2" charset="0"/>
                </a:rPr>
                <a:t>«Федеральный </a:t>
              </a:r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anose="02000600000000000000" pitchFamily="2" charset="0"/>
                </a:rPr>
                <a:t>интернет-экзамен в профессиональном образовании»</a:t>
              </a:r>
              <a:endParaRPr lang="ru-RU" dirty="0"/>
            </a:p>
          </p:txBody>
        </p:sp>
        <p:sp>
          <p:nvSpPr>
            <p:cNvPr id="8" name="Штриховая стрелка вправо 7"/>
            <p:cNvSpPr/>
            <p:nvPr/>
          </p:nvSpPr>
          <p:spPr>
            <a:xfrm>
              <a:off x="395536" y="1550136"/>
              <a:ext cx="8287680" cy="2451000"/>
            </a:xfrm>
            <a:prstGeom prst="stripedRightArrow">
              <a:avLst/>
            </a:prstGeom>
            <a:grpFill/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endParaRPr>
            </a:p>
            <a:p>
              <a:pPr algn="ctr"/>
              <a:r>
                <a:rPr lang="ru-RU" dirty="0" smtClean="0">
                  <a:latin typeface="Segoe Print" panose="02000600000000000000" pitchFamily="2" charset="0"/>
                </a:rPr>
                <a:t>Принять участие в диагностическом интернет-тестировании студентов 1 курса общеобразовательной подготовки. Использовать данные интернет-технологии при проведении промежуточной аттестации</a:t>
              </a:r>
              <a:endParaRPr lang="ru-RU" dirty="0">
                <a:latin typeface="Segoe Print" panose="02000600000000000000" pitchFamily="2" charset="0"/>
              </a:endParaRPr>
            </a:p>
          </p:txBody>
        </p:sp>
        <p:sp>
          <p:nvSpPr>
            <p:cNvPr id="9" name="Штриховая стрелка вправо 8"/>
            <p:cNvSpPr/>
            <p:nvPr/>
          </p:nvSpPr>
          <p:spPr>
            <a:xfrm>
              <a:off x="395536" y="3058759"/>
              <a:ext cx="8289472" cy="1547306"/>
            </a:xfrm>
            <a:prstGeom prst="stripedRightArrow">
              <a:avLst/>
            </a:prstGeom>
            <a:grpFill/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anose="02000600000000000000" pitchFamily="2" charset="0"/>
                </a:rPr>
                <a:t>Контроль за ведением учебный занятий. Провести мониторинг качества преподавания</a:t>
              </a:r>
            </a:p>
          </p:txBody>
        </p:sp>
      </p:grpSp>
      <p:pic>
        <p:nvPicPr>
          <p:cNvPr id="13" name="Рисунок 12" descr="structure-back_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 b="48599"/>
          <a:stretch>
            <a:fillRect/>
          </a:stretch>
        </p:blipFill>
        <p:spPr>
          <a:xfrm>
            <a:off x="-36512" y="0"/>
            <a:ext cx="9180512" cy="1484783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554019" y="210672"/>
            <a:ext cx="8229600" cy="1143000"/>
          </a:xfr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Segoe Script" pitchFamily="34" charset="0"/>
              </a:rPr>
              <a:t>Задачи на 2019/2020 учебный год</a:t>
            </a:r>
          </a:p>
        </p:txBody>
      </p:sp>
    </p:spTree>
    <p:extLst>
      <p:ext uri="{BB962C8B-B14F-4D97-AF65-F5344CB8AC3E}">
        <p14:creationId xmlns:p14="http://schemas.microsoft.com/office/powerpoint/2010/main" xmlns="" val="27646777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5118</TotalTime>
  <Words>3523</Words>
  <Application>Microsoft Office PowerPoint</Application>
  <PresentationFormat>Экран (4:3)</PresentationFormat>
  <Paragraphs>1236</Paragraphs>
  <Slides>51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Мониторинг качества обученности студентов, актуальные вопросы организации учебного процесса в соответствии с современными требованиями</vt:lpstr>
      <vt:lpstr>Мониторинг качества преподавания</vt:lpstr>
      <vt:lpstr>Слайд 3</vt:lpstr>
      <vt:lpstr>Общая справка о контингенте</vt:lpstr>
      <vt:lpstr>Общая справка о контингенте</vt:lpstr>
      <vt:lpstr>Динамика изменения контингента за последние 5 лет</vt:lpstr>
      <vt:lpstr>Основные причины отчислений за  2019-2020 учебный год</vt:lpstr>
      <vt:lpstr>Процент отчисленных  от общего кол-ва студентов на отделении</vt:lpstr>
      <vt:lpstr>Слайд 9</vt:lpstr>
      <vt:lpstr>Слайд 10</vt:lpstr>
      <vt:lpstr>Наибольшее количество отчислений по группам (кол-во человек)</vt:lpstr>
      <vt:lpstr>Результаты защиты ВКР по отделениям</vt:lpstr>
      <vt:lpstr>Результаты защиты ВКР по специальностям</vt:lpstr>
      <vt:lpstr>Результаты защиты ВКР по специальностям</vt:lpstr>
      <vt:lpstr>Анализ результатов защиты ВКР по специальностям</vt:lpstr>
      <vt:lpstr>Результаты защиты ВКР по специальностям заочное отделение</vt:lpstr>
      <vt:lpstr>Анализ полученных дипломов по специальностям</vt:lpstr>
      <vt:lpstr>Анализ полученных дипломов по специальностям</vt:lpstr>
      <vt:lpstr>Рейтинг групп по количеству дипломов с отличием</vt:lpstr>
      <vt:lpstr>Анализ выданных дипломов по уровню образования</vt:lpstr>
      <vt:lpstr>Статистика трудоустройства выпускников за 5 лет</vt:lpstr>
      <vt:lpstr>Анализ трудоустройства выпускников 2019 года </vt:lpstr>
      <vt:lpstr>Анализ трудоустройства выпускников 2019 года </vt:lpstr>
      <vt:lpstr>Основные показатели учебной работы за 2018-2019 учебный год</vt:lpstr>
      <vt:lpstr>Анализ пропусков занятий обучающимися по отделениям</vt:lpstr>
      <vt:lpstr>Анализ пропусков занятий обучающимися по отделениям</vt:lpstr>
      <vt:lpstr>Анализ пропусков занятий обучающимися по специальностям</vt:lpstr>
      <vt:lpstr>Анализ пропусков занятий обучающимися по специальностям</vt:lpstr>
      <vt:lpstr>Анализ пропусков занятий обучающимися по специальностям</vt:lpstr>
      <vt:lpstr>Анализ пропусков занятий обучающимися по специальностям</vt:lpstr>
      <vt:lpstr>Итоги теоретического обучения по отделениям </vt:lpstr>
      <vt:lpstr>Итоги теоретического обучения по отделениям </vt:lpstr>
      <vt:lpstr>Итоги теоретического обучения по отделениям </vt:lpstr>
      <vt:lpstr>Анализ показателей среднего балла и качества знаний по отделениям </vt:lpstr>
      <vt:lpstr>Рейтинг качества знаний  по группам</vt:lpstr>
      <vt:lpstr>Рейтинг качества знаний  по группам</vt:lpstr>
      <vt:lpstr>Рейтинг качества знаний  по группам</vt:lpstr>
      <vt:lpstr>Рейтинг качества знаний  по группам</vt:lpstr>
      <vt:lpstr>Рейтинг качества знаний  по группам</vt:lpstr>
      <vt:lpstr>Группы, имеющие высокий средний балл</vt:lpstr>
      <vt:lpstr>Группы, имеющие низкий средний балл</vt:lpstr>
      <vt:lpstr>Основные показатели успеваемости по экзаменам</vt:lpstr>
      <vt:lpstr>Высокие результаты экзаменационной сессии  (по среднему баллу) </vt:lpstr>
      <vt:lpstr>Низкие результаты экзаменационной сессии  (по среднему баллу) </vt:lpstr>
      <vt:lpstr>Результативность обучения студентов в разрезе специальностей</vt:lpstr>
      <vt:lpstr>Слайд 46</vt:lpstr>
      <vt:lpstr>Слайд 47</vt:lpstr>
      <vt:lpstr>Слайд 48</vt:lpstr>
      <vt:lpstr>Слайд 49</vt:lpstr>
      <vt:lpstr>Слайд 50</vt:lpstr>
      <vt:lpstr>Задачи на 2019/2020 учебный год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качества обученности студентов как средство подготовки специалистов за 2018-2019  учебный год</dc:title>
  <dc:creator>uktgs</dc:creator>
  <cp:lastModifiedBy>uktgs</cp:lastModifiedBy>
  <cp:revision>537</cp:revision>
  <cp:lastPrinted>2019-08-28T16:13:45Z</cp:lastPrinted>
  <dcterms:created xsi:type="dcterms:W3CDTF">2019-08-26T14:15:35Z</dcterms:created>
  <dcterms:modified xsi:type="dcterms:W3CDTF">2019-09-10T12:27:22Z</dcterms:modified>
</cp:coreProperties>
</file>