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9" r:id="rId1"/>
  </p:sldMasterIdLst>
  <p:notesMasterIdLst>
    <p:notesMasterId r:id="rId9"/>
  </p:notesMasterIdLst>
  <p:sldIdLst>
    <p:sldId id="256" r:id="rId2"/>
    <p:sldId id="311" r:id="rId3"/>
    <p:sldId id="313" r:id="rId4"/>
    <p:sldId id="314" r:id="rId5"/>
    <p:sldId id="315" r:id="rId6"/>
    <p:sldId id="316" r:id="rId7"/>
    <p:sldId id="317" r:id="rId8"/>
  </p:sldIdLst>
  <p:sldSz cx="9144000" cy="5143500" type="screen16x9"/>
  <p:notesSz cx="6858000" cy="9144000"/>
  <p:embeddedFontLst>
    <p:embeddedFont>
      <p:font typeface="Kulim Park SemiBold" panose="020B0604020202020204" charset="0"/>
      <p:regular r:id="rId10"/>
      <p:bold r:id="rId11"/>
      <p:italic r:id="rId12"/>
      <p:boldItalic r:id="rId13"/>
    </p:embeddedFont>
    <p:embeddedFont>
      <p:font typeface="Manrope" panose="020B0604020202020204" charset="0"/>
      <p:regular r:id="rId14"/>
      <p:bold r:id="rId15"/>
    </p:embeddedFont>
    <p:embeddedFont>
      <p:font typeface="Kulim Park" panose="020B0604020202020204" charset="0"/>
      <p:regular r:id="rId16"/>
      <p:bold r:id="rId17"/>
      <p:italic r:id="rId18"/>
      <p:boldItalic r:id="rId19"/>
    </p:embeddedFont>
    <p:embeddedFont>
      <p:font typeface="Cambria" panose="02040503050406030204" pitchFamily="18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939B46-50F6-4E19-8F91-4CBADA52C49A}">
  <a:tblStyle styleId="{5C939B46-50F6-4E19-8F91-4CBADA52C49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A1CFA6A-12B5-4219-8ECF-D04F07749A23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368" autoAdjust="0"/>
  </p:normalViewPr>
  <p:slideViewPr>
    <p:cSldViewPr>
      <p:cViewPr varScale="1">
        <p:scale>
          <a:sx n="141" d="100"/>
          <a:sy n="141" d="100"/>
        </p:scale>
        <p:origin x="744" y="11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rot="813319">
            <a:off x="-1616877" y="-3424273"/>
            <a:ext cx="6402109" cy="5689153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rgbClr val="887C62">
              <a:alpha val="67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 rot="-649785" flipH="1">
            <a:off x="6475477" y="-738425"/>
            <a:ext cx="4558897" cy="1365861"/>
          </a:xfrm>
          <a:custGeom>
            <a:avLst/>
            <a:gdLst/>
            <a:ahLst/>
            <a:cxnLst/>
            <a:rect l="l" t="t" r="r" b="b"/>
            <a:pathLst>
              <a:path w="49165" h="14730" extrusionOk="0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rgbClr val="E7E2D6">
              <a:alpha val="463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1125387" y="2238100"/>
            <a:ext cx="7471673" cy="4771807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rgbClr val="E7E2D6">
              <a:alpha val="463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8823147">
            <a:off x="-2265377" y="2808773"/>
            <a:ext cx="5990392" cy="5613180"/>
          </a:xfrm>
          <a:custGeom>
            <a:avLst/>
            <a:gdLst/>
            <a:ahLst/>
            <a:cxnLst/>
            <a:rect l="l" t="t" r="r" b="b"/>
            <a:pathLst>
              <a:path w="93299" h="87424" extrusionOk="0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rgbClr val="E6B8AF">
              <a:alpha val="335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6536238" y="-142500"/>
            <a:ext cx="4935815" cy="3769836"/>
          </a:xfrm>
          <a:custGeom>
            <a:avLst/>
            <a:gdLst/>
            <a:ahLst/>
            <a:cxnLst/>
            <a:rect l="l" t="t" r="r" b="b"/>
            <a:pathLst>
              <a:path w="38799" h="29633" extrusionOk="0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rgbClr val="E6B8AF">
              <a:alpha val="258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 rot="649785">
            <a:off x="716152" y="4401125"/>
            <a:ext cx="4558897" cy="1365861"/>
          </a:xfrm>
          <a:custGeom>
            <a:avLst/>
            <a:gdLst/>
            <a:ahLst/>
            <a:cxnLst/>
            <a:rect l="l" t="t" r="r" b="b"/>
            <a:pathLst>
              <a:path w="49165" h="14730" extrusionOk="0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rgbClr val="AC9078">
              <a:alpha val="12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 rot="1244193">
            <a:off x="4086917" y="-777268"/>
            <a:ext cx="7826096" cy="2877857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 rot="-9555807">
            <a:off x="-6119383" y="2297294"/>
            <a:ext cx="7826096" cy="2877857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723150" y="1494200"/>
            <a:ext cx="7697700" cy="159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600">
                <a:latin typeface="Kulim Park SemiBold"/>
                <a:ea typeface="Kulim Park SemiBold"/>
                <a:cs typeface="Kulim Park SemiBold"/>
                <a:sym typeface="Kulim Park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1"/>
          </p:nvPr>
        </p:nvSpPr>
        <p:spPr>
          <a:xfrm>
            <a:off x="1962550" y="3100575"/>
            <a:ext cx="5218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Manrope"/>
                <a:ea typeface="Manrope"/>
                <a:cs typeface="Manrope"/>
                <a:sym typeface="Manrop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6"/>
          <p:cNvSpPr/>
          <p:nvPr/>
        </p:nvSpPr>
        <p:spPr>
          <a:xfrm rot="3394465" flipH="1">
            <a:off x="3077084" y="3433218"/>
            <a:ext cx="8703343" cy="5558223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rgbClr val="E7E2D6">
              <a:alpha val="463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6"/>
          <p:cNvSpPr/>
          <p:nvPr/>
        </p:nvSpPr>
        <p:spPr>
          <a:xfrm>
            <a:off x="5867027" y="-1243497"/>
            <a:ext cx="7065492" cy="5396392"/>
          </a:xfrm>
          <a:custGeom>
            <a:avLst/>
            <a:gdLst/>
            <a:ahLst/>
            <a:cxnLst/>
            <a:rect l="l" t="t" r="r" b="b"/>
            <a:pathLst>
              <a:path w="38799" h="29633" extrusionOk="0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rgbClr val="E6B8AF">
              <a:alpha val="258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6"/>
          <p:cNvSpPr/>
          <p:nvPr/>
        </p:nvSpPr>
        <p:spPr>
          <a:xfrm rot="3952094">
            <a:off x="4978836" y="-32116"/>
            <a:ext cx="7826127" cy="2877868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6"/>
          <p:cNvSpPr/>
          <p:nvPr/>
        </p:nvSpPr>
        <p:spPr>
          <a:xfrm rot="-649760" flipH="1">
            <a:off x="7075142" y="-713258"/>
            <a:ext cx="4974484" cy="1490372"/>
          </a:xfrm>
          <a:custGeom>
            <a:avLst/>
            <a:gdLst/>
            <a:ahLst/>
            <a:cxnLst/>
            <a:rect l="l" t="t" r="r" b="b"/>
            <a:pathLst>
              <a:path w="49165" h="14730" extrusionOk="0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rgbClr val="E6B8A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6"/>
          <p:cNvSpPr/>
          <p:nvPr/>
        </p:nvSpPr>
        <p:spPr>
          <a:xfrm rot="813319">
            <a:off x="-2477752" y="-3074323"/>
            <a:ext cx="6402109" cy="5689153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rgbClr val="887C62">
              <a:alpha val="67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6"/>
          <p:cNvSpPr/>
          <p:nvPr/>
        </p:nvSpPr>
        <p:spPr>
          <a:xfrm rot="-10285603">
            <a:off x="-4701904" y="3752842"/>
            <a:ext cx="7471761" cy="4771864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rgbClr val="E7E2D6">
              <a:alpha val="463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6"/>
          <p:cNvSpPr/>
          <p:nvPr/>
        </p:nvSpPr>
        <p:spPr>
          <a:xfrm rot="-7426355">
            <a:off x="-5557542" y="1132830"/>
            <a:ext cx="7826046" cy="2877838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6"/>
          <p:cNvSpPr txBox="1">
            <a:spLocks noGrp="1"/>
          </p:cNvSpPr>
          <p:nvPr>
            <p:ph type="title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6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9"/>
          <p:cNvSpPr/>
          <p:nvPr/>
        </p:nvSpPr>
        <p:spPr>
          <a:xfrm rot="-10285629">
            <a:off x="4140874" y="-2015123"/>
            <a:ext cx="9471588" cy="6049060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rgbClr val="E7E2D6">
              <a:alpha val="463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29"/>
          <p:cNvSpPr/>
          <p:nvPr/>
        </p:nvSpPr>
        <p:spPr>
          <a:xfrm flipH="1">
            <a:off x="6818628" y="2586663"/>
            <a:ext cx="5766771" cy="3682967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rgbClr val="887C62">
              <a:alpha val="12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29"/>
          <p:cNvSpPr/>
          <p:nvPr/>
        </p:nvSpPr>
        <p:spPr>
          <a:xfrm rot="9748587" flipH="1">
            <a:off x="5601527" y="2021265"/>
            <a:ext cx="8200944" cy="3015698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29"/>
          <p:cNvSpPr/>
          <p:nvPr/>
        </p:nvSpPr>
        <p:spPr>
          <a:xfrm rot="4102346" flipH="1">
            <a:off x="-2270967" y="3805847"/>
            <a:ext cx="9416338" cy="6013774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rgbClr val="E7E2D6">
              <a:alpha val="463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29"/>
          <p:cNvSpPr/>
          <p:nvPr/>
        </p:nvSpPr>
        <p:spPr>
          <a:xfrm rot="813319">
            <a:off x="-3580677" y="-1425723"/>
            <a:ext cx="6402109" cy="5689153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rgbClr val="887C62">
              <a:alpha val="67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29"/>
          <p:cNvSpPr/>
          <p:nvPr/>
        </p:nvSpPr>
        <p:spPr>
          <a:xfrm>
            <a:off x="3065327" y="-4200997"/>
            <a:ext cx="7065492" cy="5396392"/>
          </a:xfrm>
          <a:custGeom>
            <a:avLst/>
            <a:gdLst/>
            <a:ahLst/>
            <a:cxnLst/>
            <a:rect l="l" t="t" r="r" b="b"/>
            <a:pathLst>
              <a:path w="38799" h="29633" extrusionOk="0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rgbClr val="E6B8AF">
              <a:alpha val="254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0"/>
          <p:cNvSpPr/>
          <p:nvPr/>
        </p:nvSpPr>
        <p:spPr>
          <a:xfrm rot="4102360" flipH="1">
            <a:off x="-2512533" y="4030635"/>
            <a:ext cx="7471578" cy="4771747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rgbClr val="E7E2D6">
              <a:alpha val="463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30"/>
          <p:cNvSpPr/>
          <p:nvPr/>
        </p:nvSpPr>
        <p:spPr>
          <a:xfrm rot="813319">
            <a:off x="-4129602" y="-1737023"/>
            <a:ext cx="6402109" cy="5689153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rgbClr val="887C62">
              <a:alpha val="666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30"/>
          <p:cNvSpPr/>
          <p:nvPr/>
        </p:nvSpPr>
        <p:spPr>
          <a:xfrm rot="3394465" flipH="1">
            <a:off x="5593334" y="2171418"/>
            <a:ext cx="8703343" cy="5558223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rgbClr val="E7E2D6">
              <a:alpha val="462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30"/>
          <p:cNvSpPr/>
          <p:nvPr/>
        </p:nvSpPr>
        <p:spPr>
          <a:xfrm rot="-10285603">
            <a:off x="6336471" y="-2917283"/>
            <a:ext cx="7471761" cy="4771864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rgbClr val="E6B8AF">
              <a:alpha val="254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30"/>
          <p:cNvSpPr/>
          <p:nvPr/>
        </p:nvSpPr>
        <p:spPr>
          <a:xfrm rot="-2238616">
            <a:off x="-4635728" y="470344"/>
            <a:ext cx="7826078" cy="2877850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1075" y="438900"/>
            <a:ext cx="7698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Kulim Park"/>
              <a:buNone/>
              <a:defRPr sz="28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1075" y="1351868"/>
            <a:ext cx="7701900" cy="32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●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○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■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●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○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■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●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○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■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8" r:id="rId3"/>
    <p:sldLayoutId id="2147483675" r:id="rId4"/>
    <p:sldLayoutId id="2147483676" r:id="rId5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669121" y="1491630"/>
            <a:ext cx="5790175" cy="257590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5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ambria" pitchFamily="18" charset="0"/>
              </a:rPr>
              <a:t>Финал </a:t>
            </a:r>
            <a:r>
              <a:rPr lang="ru-RU" sz="5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ambria" pitchFamily="18" charset="0"/>
              </a:rPr>
              <a:t>конкурса </a:t>
            </a:r>
          </a:p>
          <a:p>
            <a:pPr algn="ctr"/>
            <a:r>
              <a:rPr lang="ru-RU" sz="5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ambria" pitchFamily="18" charset="0"/>
              </a:rPr>
              <a:t>педагогических </a:t>
            </a:r>
          </a:p>
          <a:p>
            <a:pPr algn="ctr"/>
            <a:r>
              <a:rPr lang="ru-RU" sz="5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ambria" pitchFamily="18" charset="0"/>
              </a:rPr>
              <a:t>достижений</a:t>
            </a:r>
            <a:endParaRPr lang="ru-RU" sz="5400" b="1" dirty="0">
              <a:ln w="50800"/>
              <a:solidFill>
                <a:schemeClr val="bg1">
                  <a:shade val="50000"/>
                </a:schemeClr>
              </a:solidFill>
              <a:latin typeface="Cambria" pitchFamily="18" charset="0"/>
            </a:endParaRPr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/>
        </p:nvGraphicFramePr>
        <p:xfrm>
          <a:off x="611560" y="339502"/>
          <a:ext cx="1057561" cy="9421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r:id="rId4" imgW="1409897" imgH="1228571" progId="">
                  <p:embed/>
                </p:oleObj>
              </mc:Choice>
              <mc:Fallback>
                <p:oleObj r:id="rId4" imgW="1409897" imgH="1228571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339502"/>
                        <a:ext cx="1057561" cy="94210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347864" y="4155926"/>
            <a:ext cx="2243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10000"/>
                  </a:schemeClr>
                </a:solidFill>
                <a:latin typeface="+mj-lt"/>
              </a:rPr>
              <a:t>Санкт-Петербург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10000"/>
                  </a:schemeClr>
                </a:solidFill>
                <a:latin typeface="+mj-lt"/>
              </a:rPr>
              <a:t>20</a:t>
            </a:r>
            <a:r>
              <a:rPr lang="en-US" b="1" dirty="0" smtClean="0">
                <a:solidFill>
                  <a:schemeClr val="accent2">
                    <a:lumMod val="10000"/>
                  </a:schemeClr>
                </a:solidFill>
                <a:latin typeface="+mj-lt"/>
              </a:rPr>
              <a:t>2</a:t>
            </a:r>
            <a:r>
              <a:rPr lang="ru-RU" b="1" dirty="0" smtClean="0">
                <a:solidFill>
                  <a:schemeClr val="accent2">
                    <a:lumMod val="10000"/>
                  </a:schemeClr>
                </a:solidFill>
                <a:latin typeface="+mj-lt"/>
              </a:rPr>
              <a:t>2</a:t>
            </a:r>
            <a:endParaRPr lang="ru-RU" b="1" dirty="0">
              <a:solidFill>
                <a:schemeClr val="accent2">
                  <a:lumMod val="10000"/>
                </a:schemeClr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91680" y="411510"/>
            <a:ext cx="7272867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  <a:latin typeface="+mj-lt"/>
                <a:cs typeface="Times New Roman" pitchFamily="18" charset="0"/>
              </a:rPr>
              <a:t>Санкт-Петербургское государственное автономное профессиональное образовательное учреждение </a:t>
            </a:r>
            <a:endParaRPr lang="en-US" sz="1600" b="1" dirty="0" smtClean="0">
              <a:solidFill>
                <a:schemeClr val="bg1">
                  <a:lumMod val="50000"/>
                </a:schemeClr>
              </a:solidFill>
              <a:latin typeface="+mj-lt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  <a:latin typeface="+mj-lt"/>
                <a:cs typeface="Times New Roman" pitchFamily="18" charset="0"/>
              </a:rPr>
              <a:t>«Колледж туризма и гостиничного сервиса»</a:t>
            </a:r>
            <a:endParaRPr lang="ru-RU" sz="16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0"/>
    </mc:Choice>
    <mc:Fallback>
      <p:transition advClick="0" advTm="10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05042" y="1707654"/>
            <a:ext cx="783099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60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ambria" pitchFamily="18" charset="0"/>
              </a:rPr>
              <a:t>Участники конкурса</a:t>
            </a:r>
            <a:endParaRPr lang="ru-RU" sz="6000" b="1" dirty="0">
              <a:ln w="50800"/>
              <a:solidFill>
                <a:schemeClr val="bg1">
                  <a:shade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0" name="Google Shape;1144;p70"/>
          <p:cNvSpPr/>
          <p:nvPr/>
        </p:nvSpPr>
        <p:spPr>
          <a:xfrm rot="-9485847">
            <a:off x="-4988" y="1862503"/>
            <a:ext cx="1530411" cy="1623363"/>
          </a:xfrm>
          <a:custGeom>
            <a:avLst/>
            <a:gdLst/>
            <a:ahLst/>
            <a:cxnLst/>
            <a:rect l="l" t="t" r="r" b="b"/>
            <a:pathLst>
              <a:path w="18358" h="19473" extrusionOk="0">
                <a:moveTo>
                  <a:pt x="8261" y="191"/>
                </a:moveTo>
                <a:cubicBezTo>
                  <a:pt x="8488" y="191"/>
                  <a:pt x="8711" y="204"/>
                  <a:pt x="8915" y="244"/>
                </a:cubicBezTo>
                <a:cubicBezTo>
                  <a:pt x="8996" y="264"/>
                  <a:pt x="9185" y="228"/>
                  <a:pt x="9094" y="394"/>
                </a:cubicBezTo>
                <a:cubicBezTo>
                  <a:pt x="9068" y="446"/>
                  <a:pt x="8671" y="446"/>
                  <a:pt x="8616" y="452"/>
                </a:cubicBezTo>
                <a:cubicBezTo>
                  <a:pt x="8329" y="492"/>
                  <a:pt x="8043" y="527"/>
                  <a:pt x="7757" y="566"/>
                </a:cubicBezTo>
                <a:cubicBezTo>
                  <a:pt x="7184" y="638"/>
                  <a:pt x="6611" y="713"/>
                  <a:pt x="6039" y="781"/>
                </a:cubicBezTo>
                <a:cubicBezTo>
                  <a:pt x="5460" y="849"/>
                  <a:pt x="4877" y="927"/>
                  <a:pt x="4295" y="941"/>
                </a:cubicBezTo>
                <a:cubicBezTo>
                  <a:pt x="4037" y="946"/>
                  <a:pt x="3708" y="979"/>
                  <a:pt x="3396" y="979"/>
                </a:cubicBezTo>
                <a:cubicBezTo>
                  <a:pt x="3208" y="979"/>
                  <a:pt x="3025" y="967"/>
                  <a:pt x="2867" y="930"/>
                </a:cubicBezTo>
                <a:lnTo>
                  <a:pt x="2867" y="930"/>
                </a:lnTo>
                <a:cubicBezTo>
                  <a:pt x="3737" y="486"/>
                  <a:pt x="4796" y="374"/>
                  <a:pt x="5759" y="293"/>
                </a:cubicBezTo>
                <a:cubicBezTo>
                  <a:pt x="6263" y="251"/>
                  <a:pt x="6764" y="231"/>
                  <a:pt x="7269" y="225"/>
                </a:cubicBezTo>
                <a:cubicBezTo>
                  <a:pt x="7578" y="219"/>
                  <a:pt x="7924" y="191"/>
                  <a:pt x="8261" y="191"/>
                </a:cubicBezTo>
                <a:close/>
                <a:moveTo>
                  <a:pt x="6138" y="2642"/>
                </a:moveTo>
                <a:cubicBezTo>
                  <a:pt x="8181" y="2642"/>
                  <a:pt x="10207" y="3074"/>
                  <a:pt x="12194" y="3192"/>
                </a:cubicBezTo>
                <a:cubicBezTo>
                  <a:pt x="11813" y="3278"/>
                  <a:pt x="11423" y="3309"/>
                  <a:pt x="11030" y="3309"/>
                </a:cubicBezTo>
                <a:cubicBezTo>
                  <a:pt x="10246" y="3309"/>
                  <a:pt x="9449" y="3184"/>
                  <a:pt x="8677" y="3117"/>
                </a:cubicBezTo>
                <a:cubicBezTo>
                  <a:pt x="7435" y="3010"/>
                  <a:pt x="6198" y="2919"/>
                  <a:pt x="4972" y="2694"/>
                </a:cubicBezTo>
                <a:cubicBezTo>
                  <a:pt x="5361" y="2658"/>
                  <a:pt x="5750" y="2642"/>
                  <a:pt x="6138" y="2642"/>
                </a:cubicBezTo>
                <a:close/>
                <a:moveTo>
                  <a:pt x="7997" y="4278"/>
                </a:moveTo>
                <a:cubicBezTo>
                  <a:pt x="8724" y="4278"/>
                  <a:pt x="9471" y="4460"/>
                  <a:pt x="10128" y="4708"/>
                </a:cubicBezTo>
                <a:cubicBezTo>
                  <a:pt x="10587" y="4880"/>
                  <a:pt x="11030" y="5098"/>
                  <a:pt x="11449" y="5349"/>
                </a:cubicBezTo>
                <a:cubicBezTo>
                  <a:pt x="11710" y="5505"/>
                  <a:pt x="11957" y="5678"/>
                  <a:pt x="12204" y="5860"/>
                </a:cubicBezTo>
                <a:cubicBezTo>
                  <a:pt x="12326" y="5947"/>
                  <a:pt x="12535" y="6155"/>
                  <a:pt x="12669" y="6171"/>
                </a:cubicBezTo>
                <a:lnTo>
                  <a:pt x="12669" y="6171"/>
                </a:lnTo>
                <a:cubicBezTo>
                  <a:pt x="12266" y="6143"/>
                  <a:pt x="11769" y="5900"/>
                  <a:pt x="11371" y="5775"/>
                </a:cubicBezTo>
                <a:cubicBezTo>
                  <a:pt x="10844" y="5606"/>
                  <a:pt x="10317" y="5440"/>
                  <a:pt x="9793" y="5271"/>
                </a:cubicBezTo>
                <a:cubicBezTo>
                  <a:pt x="9296" y="5115"/>
                  <a:pt x="8801" y="4955"/>
                  <a:pt x="8306" y="4799"/>
                </a:cubicBezTo>
                <a:cubicBezTo>
                  <a:pt x="8072" y="4721"/>
                  <a:pt x="7825" y="4659"/>
                  <a:pt x="7597" y="4565"/>
                </a:cubicBezTo>
                <a:cubicBezTo>
                  <a:pt x="7462" y="4509"/>
                  <a:pt x="7336" y="4408"/>
                  <a:pt x="7197" y="4360"/>
                </a:cubicBezTo>
                <a:lnTo>
                  <a:pt x="7197" y="4360"/>
                </a:lnTo>
                <a:cubicBezTo>
                  <a:pt x="7457" y="4303"/>
                  <a:pt x="7725" y="4278"/>
                  <a:pt x="7997" y="4278"/>
                </a:cubicBezTo>
                <a:close/>
                <a:moveTo>
                  <a:pt x="1438" y="1796"/>
                </a:moveTo>
                <a:lnTo>
                  <a:pt x="1438" y="1796"/>
                </a:lnTo>
                <a:cubicBezTo>
                  <a:pt x="3208" y="3455"/>
                  <a:pt x="3999" y="5411"/>
                  <a:pt x="4223" y="7636"/>
                </a:cubicBezTo>
                <a:cubicBezTo>
                  <a:pt x="3101" y="5831"/>
                  <a:pt x="2206" y="3924"/>
                  <a:pt x="1438" y="1796"/>
                </a:cubicBezTo>
                <a:close/>
                <a:moveTo>
                  <a:pt x="4657" y="4488"/>
                </a:moveTo>
                <a:cubicBezTo>
                  <a:pt x="4804" y="4684"/>
                  <a:pt x="5011" y="4904"/>
                  <a:pt x="5099" y="5030"/>
                </a:cubicBezTo>
                <a:cubicBezTo>
                  <a:pt x="5375" y="5427"/>
                  <a:pt x="5652" y="5824"/>
                  <a:pt x="5918" y="6224"/>
                </a:cubicBezTo>
                <a:cubicBezTo>
                  <a:pt x="6393" y="6930"/>
                  <a:pt x="6894" y="7656"/>
                  <a:pt x="7021" y="8518"/>
                </a:cubicBezTo>
                <a:cubicBezTo>
                  <a:pt x="6543" y="7835"/>
                  <a:pt x="6078" y="7145"/>
                  <a:pt x="5642" y="6436"/>
                </a:cubicBezTo>
                <a:cubicBezTo>
                  <a:pt x="5249" y="5803"/>
                  <a:pt x="4957" y="5158"/>
                  <a:pt x="4657" y="4488"/>
                </a:cubicBezTo>
                <a:close/>
                <a:moveTo>
                  <a:pt x="9416" y="6676"/>
                </a:moveTo>
                <a:lnTo>
                  <a:pt x="9416" y="6676"/>
                </a:lnTo>
                <a:cubicBezTo>
                  <a:pt x="10499" y="6969"/>
                  <a:pt x="11583" y="7269"/>
                  <a:pt x="12624" y="7692"/>
                </a:cubicBezTo>
                <a:cubicBezTo>
                  <a:pt x="13161" y="7910"/>
                  <a:pt x="13681" y="8154"/>
                  <a:pt x="14186" y="8437"/>
                </a:cubicBezTo>
                <a:cubicBezTo>
                  <a:pt x="14534" y="8632"/>
                  <a:pt x="14970" y="9019"/>
                  <a:pt x="15214" y="9169"/>
                </a:cubicBezTo>
                <a:cubicBezTo>
                  <a:pt x="13232" y="8531"/>
                  <a:pt x="11043" y="8046"/>
                  <a:pt x="9416" y="6676"/>
                </a:cubicBezTo>
                <a:close/>
                <a:moveTo>
                  <a:pt x="7184" y="5707"/>
                </a:moveTo>
                <a:lnTo>
                  <a:pt x="7184" y="5707"/>
                </a:lnTo>
                <a:cubicBezTo>
                  <a:pt x="8648" y="7438"/>
                  <a:pt x="9679" y="9370"/>
                  <a:pt x="9709" y="10451"/>
                </a:cubicBezTo>
                <a:cubicBezTo>
                  <a:pt x="8817" y="8847"/>
                  <a:pt x="7799" y="7386"/>
                  <a:pt x="7184" y="5707"/>
                </a:cubicBezTo>
                <a:close/>
                <a:moveTo>
                  <a:pt x="12887" y="10812"/>
                </a:moveTo>
                <a:lnTo>
                  <a:pt x="12887" y="10812"/>
                </a:lnTo>
                <a:cubicBezTo>
                  <a:pt x="14921" y="11088"/>
                  <a:pt x="16606" y="12178"/>
                  <a:pt x="17810" y="13824"/>
                </a:cubicBezTo>
                <a:cubicBezTo>
                  <a:pt x="16928" y="13333"/>
                  <a:pt x="16043" y="12845"/>
                  <a:pt x="15165" y="12351"/>
                </a:cubicBezTo>
                <a:cubicBezTo>
                  <a:pt x="14449" y="11950"/>
                  <a:pt x="13317" y="11550"/>
                  <a:pt x="12887" y="10812"/>
                </a:cubicBezTo>
                <a:close/>
                <a:moveTo>
                  <a:pt x="13532" y="12438"/>
                </a:moveTo>
                <a:cubicBezTo>
                  <a:pt x="13782" y="13606"/>
                  <a:pt x="13629" y="14784"/>
                  <a:pt x="13636" y="15959"/>
                </a:cubicBezTo>
                <a:cubicBezTo>
                  <a:pt x="13128" y="14807"/>
                  <a:pt x="12848" y="13645"/>
                  <a:pt x="13532" y="12438"/>
                </a:cubicBezTo>
                <a:close/>
                <a:moveTo>
                  <a:pt x="14931" y="14817"/>
                </a:moveTo>
                <a:lnTo>
                  <a:pt x="14931" y="14817"/>
                </a:lnTo>
                <a:cubicBezTo>
                  <a:pt x="15406" y="15279"/>
                  <a:pt x="15861" y="15786"/>
                  <a:pt x="16095" y="16414"/>
                </a:cubicBezTo>
                <a:cubicBezTo>
                  <a:pt x="16353" y="17101"/>
                  <a:pt x="16388" y="17883"/>
                  <a:pt x="16496" y="18606"/>
                </a:cubicBezTo>
                <a:lnTo>
                  <a:pt x="16496" y="18606"/>
                </a:lnTo>
                <a:cubicBezTo>
                  <a:pt x="16034" y="18243"/>
                  <a:pt x="15814" y="17295"/>
                  <a:pt x="15581" y="16756"/>
                </a:cubicBezTo>
                <a:cubicBezTo>
                  <a:pt x="15305" y="16108"/>
                  <a:pt x="15019" y="15516"/>
                  <a:pt x="14931" y="14817"/>
                </a:cubicBezTo>
                <a:close/>
                <a:moveTo>
                  <a:pt x="16498" y="18619"/>
                </a:moveTo>
                <a:cubicBezTo>
                  <a:pt x="16498" y="18622"/>
                  <a:pt x="16498" y="18624"/>
                  <a:pt x="16499" y="18627"/>
                </a:cubicBezTo>
                <a:cubicBezTo>
                  <a:pt x="16480" y="18632"/>
                  <a:pt x="16472" y="18635"/>
                  <a:pt x="16470" y="18635"/>
                </a:cubicBezTo>
                <a:cubicBezTo>
                  <a:pt x="16468" y="18635"/>
                  <a:pt x="16486" y="18627"/>
                  <a:pt x="16498" y="18619"/>
                </a:cubicBezTo>
                <a:close/>
                <a:moveTo>
                  <a:pt x="7620" y="1"/>
                </a:moveTo>
                <a:cubicBezTo>
                  <a:pt x="6436" y="1"/>
                  <a:pt x="5253" y="81"/>
                  <a:pt x="4093" y="329"/>
                </a:cubicBezTo>
                <a:cubicBezTo>
                  <a:pt x="3400" y="479"/>
                  <a:pt x="2717" y="804"/>
                  <a:pt x="2008" y="866"/>
                </a:cubicBezTo>
                <a:cubicBezTo>
                  <a:pt x="1939" y="871"/>
                  <a:pt x="1870" y="874"/>
                  <a:pt x="1801" y="874"/>
                </a:cubicBezTo>
                <a:cubicBezTo>
                  <a:pt x="1555" y="874"/>
                  <a:pt x="1311" y="837"/>
                  <a:pt x="1077" y="758"/>
                </a:cubicBezTo>
                <a:cubicBezTo>
                  <a:pt x="797" y="664"/>
                  <a:pt x="409" y="459"/>
                  <a:pt x="116" y="459"/>
                </a:cubicBezTo>
                <a:cubicBezTo>
                  <a:pt x="76" y="459"/>
                  <a:pt x="37" y="463"/>
                  <a:pt x="0" y="472"/>
                </a:cubicBezTo>
                <a:cubicBezTo>
                  <a:pt x="283" y="599"/>
                  <a:pt x="781" y="716"/>
                  <a:pt x="996" y="954"/>
                </a:cubicBezTo>
                <a:cubicBezTo>
                  <a:pt x="1224" y="1204"/>
                  <a:pt x="1243" y="1747"/>
                  <a:pt x="1337" y="2060"/>
                </a:cubicBezTo>
                <a:cubicBezTo>
                  <a:pt x="1562" y="2798"/>
                  <a:pt x="1861" y="3508"/>
                  <a:pt x="2180" y="4207"/>
                </a:cubicBezTo>
                <a:cubicBezTo>
                  <a:pt x="2502" y="4913"/>
                  <a:pt x="2818" y="5626"/>
                  <a:pt x="3172" y="6312"/>
                </a:cubicBezTo>
                <a:cubicBezTo>
                  <a:pt x="3446" y="6839"/>
                  <a:pt x="3784" y="7870"/>
                  <a:pt x="4415" y="8056"/>
                </a:cubicBezTo>
                <a:cubicBezTo>
                  <a:pt x="4568" y="6696"/>
                  <a:pt x="3963" y="5033"/>
                  <a:pt x="3309" y="3852"/>
                </a:cubicBezTo>
                <a:cubicBezTo>
                  <a:pt x="2948" y="3195"/>
                  <a:pt x="2470" y="2658"/>
                  <a:pt x="2004" y="2082"/>
                </a:cubicBezTo>
                <a:cubicBezTo>
                  <a:pt x="1897" y="1952"/>
                  <a:pt x="1311" y="1367"/>
                  <a:pt x="1341" y="1230"/>
                </a:cubicBezTo>
                <a:cubicBezTo>
                  <a:pt x="1350" y="1190"/>
                  <a:pt x="1381" y="1172"/>
                  <a:pt x="1427" y="1172"/>
                </a:cubicBezTo>
                <a:cubicBezTo>
                  <a:pt x="1654" y="1172"/>
                  <a:pt x="2247" y="1591"/>
                  <a:pt x="2385" y="1669"/>
                </a:cubicBezTo>
                <a:cubicBezTo>
                  <a:pt x="3081" y="2073"/>
                  <a:pt x="3677" y="2349"/>
                  <a:pt x="3947" y="3163"/>
                </a:cubicBezTo>
                <a:cubicBezTo>
                  <a:pt x="4188" y="3885"/>
                  <a:pt x="4396" y="4591"/>
                  <a:pt x="4737" y="5281"/>
                </a:cubicBezTo>
                <a:cubicBezTo>
                  <a:pt x="5072" y="5954"/>
                  <a:pt x="5466" y="6595"/>
                  <a:pt x="5870" y="7230"/>
                </a:cubicBezTo>
                <a:cubicBezTo>
                  <a:pt x="6286" y="7880"/>
                  <a:pt x="6748" y="8905"/>
                  <a:pt x="7418" y="9296"/>
                </a:cubicBezTo>
                <a:cubicBezTo>
                  <a:pt x="7545" y="8765"/>
                  <a:pt x="7200" y="8199"/>
                  <a:pt x="6992" y="7698"/>
                </a:cubicBezTo>
                <a:cubicBezTo>
                  <a:pt x="6745" y="7106"/>
                  <a:pt x="6445" y="6553"/>
                  <a:pt x="6078" y="6029"/>
                </a:cubicBezTo>
                <a:cubicBezTo>
                  <a:pt x="5343" y="4975"/>
                  <a:pt x="4620" y="3979"/>
                  <a:pt x="4135" y="2775"/>
                </a:cubicBezTo>
                <a:lnTo>
                  <a:pt x="4135" y="2775"/>
                </a:lnTo>
                <a:cubicBezTo>
                  <a:pt x="4900" y="3332"/>
                  <a:pt x="5700" y="3865"/>
                  <a:pt x="6416" y="4487"/>
                </a:cubicBezTo>
                <a:cubicBezTo>
                  <a:pt x="6784" y="4806"/>
                  <a:pt x="6774" y="5115"/>
                  <a:pt x="6891" y="5564"/>
                </a:cubicBezTo>
                <a:cubicBezTo>
                  <a:pt x="7012" y="6029"/>
                  <a:pt x="7200" y="6471"/>
                  <a:pt x="7415" y="6898"/>
                </a:cubicBezTo>
                <a:cubicBezTo>
                  <a:pt x="7841" y="7757"/>
                  <a:pt x="8323" y="8589"/>
                  <a:pt x="8801" y="9419"/>
                </a:cubicBezTo>
                <a:cubicBezTo>
                  <a:pt x="9270" y="10233"/>
                  <a:pt x="9699" y="11088"/>
                  <a:pt x="10304" y="11807"/>
                </a:cubicBezTo>
                <a:cubicBezTo>
                  <a:pt x="10301" y="10685"/>
                  <a:pt x="9855" y="9559"/>
                  <a:pt x="9377" y="8547"/>
                </a:cubicBezTo>
                <a:cubicBezTo>
                  <a:pt x="8847" y="7425"/>
                  <a:pt x="7926" y="6504"/>
                  <a:pt x="7480" y="5352"/>
                </a:cubicBezTo>
                <a:lnTo>
                  <a:pt x="7480" y="5352"/>
                </a:lnTo>
                <a:cubicBezTo>
                  <a:pt x="8173" y="5987"/>
                  <a:pt x="8856" y="6624"/>
                  <a:pt x="9514" y="7298"/>
                </a:cubicBezTo>
                <a:cubicBezTo>
                  <a:pt x="9800" y="7594"/>
                  <a:pt x="10168" y="7874"/>
                  <a:pt x="10385" y="8225"/>
                </a:cubicBezTo>
                <a:cubicBezTo>
                  <a:pt x="10473" y="8362"/>
                  <a:pt x="10480" y="8547"/>
                  <a:pt x="10564" y="8677"/>
                </a:cubicBezTo>
                <a:cubicBezTo>
                  <a:pt x="10678" y="8860"/>
                  <a:pt x="10870" y="8990"/>
                  <a:pt x="10984" y="9191"/>
                </a:cubicBezTo>
                <a:cubicBezTo>
                  <a:pt x="11352" y="9836"/>
                  <a:pt x="11680" y="10506"/>
                  <a:pt x="11889" y="11218"/>
                </a:cubicBezTo>
                <a:cubicBezTo>
                  <a:pt x="12126" y="12028"/>
                  <a:pt x="12142" y="12858"/>
                  <a:pt x="12194" y="13694"/>
                </a:cubicBezTo>
                <a:cubicBezTo>
                  <a:pt x="11609" y="13125"/>
                  <a:pt x="11378" y="12022"/>
                  <a:pt x="11163" y="11261"/>
                </a:cubicBezTo>
                <a:cubicBezTo>
                  <a:pt x="10926" y="10411"/>
                  <a:pt x="10867" y="9491"/>
                  <a:pt x="10558" y="8668"/>
                </a:cubicBezTo>
                <a:lnTo>
                  <a:pt x="10558" y="8668"/>
                </a:lnTo>
                <a:cubicBezTo>
                  <a:pt x="10490" y="9650"/>
                  <a:pt x="10747" y="10688"/>
                  <a:pt x="11026" y="11632"/>
                </a:cubicBezTo>
                <a:cubicBezTo>
                  <a:pt x="11163" y="12094"/>
                  <a:pt x="11329" y="12546"/>
                  <a:pt x="11521" y="12988"/>
                </a:cubicBezTo>
                <a:cubicBezTo>
                  <a:pt x="11732" y="13480"/>
                  <a:pt x="11866" y="13974"/>
                  <a:pt x="12279" y="14319"/>
                </a:cubicBezTo>
                <a:cubicBezTo>
                  <a:pt x="12582" y="13678"/>
                  <a:pt x="12383" y="12627"/>
                  <a:pt x="12282" y="11924"/>
                </a:cubicBezTo>
                <a:cubicBezTo>
                  <a:pt x="12165" y="11108"/>
                  <a:pt x="11889" y="10324"/>
                  <a:pt x="11576" y="9566"/>
                </a:cubicBezTo>
                <a:lnTo>
                  <a:pt x="11576" y="9566"/>
                </a:lnTo>
                <a:cubicBezTo>
                  <a:pt x="12090" y="10288"/>
                  <a:pt x="12621" y="10997"/>
                  <a:pt x="13118" y="11729"/>
                </a:cubicBezTo>
                <a:cubicBezTo>
                  <a:pt x="13297" y="11993"/>
                  <a:pt x="13362" y="12139"/>
                  <a:pt x="13252" y="12445"/>
                </a:cubicBezTo>
                <a:cubicBezTo>
                  <a:pt x="13131" y="12770"/>
                  <a:pt x="13005" y="13070"/>
                  <a:pt x="12949" y="13414"/>
                </a:cubicBezTo>
                <a:cubicBezTo>
                  <a:pt x="12861" y="14000"/>
                  <a:pt x="12930" y="14592"/>
                  <a:pt x="13083" y="15158"/>
                </a:cubicBezTo>
                <a:cubicBezTo>
                  <a:pt x="13239" y="15728"/>
                  <a:pt x="13428" y="16417"/>
                  <a:pt x="13870" y="16818"/>
                </a:cubicBezTo>
                <a:cubicBezTo>
                  <a:pt x="13984" y="16222"/>
                  <a:pt x="13867" y="15627"/>
                  <a:pt x="13877" y="15028"/>
                </a:cubicBezTo>
                <a:cubicBezTo>
                  <a:pt x="13886" y="14404"/>
                  <a:pt x="13890" y="13759"/>
                  <a:pt x="13994" y="13144"/>
                </a:cubicBezTo>
                <a:cubicBezTo>
                  <a:pt x="14293" y="13662"/>
                  <a:pt x="14644" y="14114"/>
                  <a:pt x="14680" y="14722"/>
                </a:cubicBezTo>
                <a:cubicBezTo>
                  <a:pt x="14709" y="15272"/>
                  <a:pt x="14862" y="15806"/>
                  <a:pt x="15061" y="16317"/>
                </a:cubicBezTo>
                <a:cubicBezTo>
                  <a:pt x="15263" y="16847"/>
                  <a:pt x="15513" y="17358"/>
                  <a:pt x="15760" y="17865"/>
                </a:cubicBezTo>
                <a:cubicBezTo>
                  <a:pt x="16030" y="18415"/>
                  <a:pt x="16268" y="19004"/>
                  <a:pt x="16665" y="19472"/>
                </a:cubicBezTo>
                <a:cubicBezTo>
                  <a:pt x="16860" y="18864"/>
                  <a:pt x="16632" y="18047"/>
                  <a:pt x="16541" y="17420"/>
                </a:cubicBezTo>
                <a:cubicBezTo>
                  <a:pt x="16440" y="16707"/>
                  <a:pt x="16291" y="16053"/>
                  <a:pt x="15864" y="15458"/>
                </a:cubicBezTo>
                <a:cubicBezTo>
                  <a:pt x="15441" y="14869"/>
                  <a:pt x="14905" y="14420"/>
                  <a:pt x="14550" y="13769"/>
                </a:cubicBezTo>
                <a:cubicBezTo>
                  <a:pt x="14186" y="13096"/>
                  <a:pt x="13837" y="12412"/>
                  <a:pt x="13476" y="11736"/>
                </a:cubicBezTo>
                <a:lnTo>
                  <a:pt x="13476" y="11736"/>
                </a:lnTo>
                <a:cubicBezTo>
                  <a:pt x="14124" y="11986"/>
                  <a:pt x="14719" y="12380"/>
                  <a:pt x="15321" y="12721"/>
                </a:cubicBezTo>
                <a:cubicBezTo>
                  <a:pt x="15995" y="13102"/>
                  <a:pt x="16665" y="13483"/>
                  <a:pt x="17338" y="13863"/>
                </a:cubicBezTo>
                <a:cubicBezTo>
                  <a:pt x="17487" y="13947"/>
                  <a:pt x="17990" y="14216"/>
                  <a:pt x="18206" y="14216"/>
                </a:cubicBezTo>
                <a:cubicBezTo>
                  <a:pt x="18327" y="14216"/>
                  <a:pt x="18358" y="14132"/>
                  <a:pt x="18187" y="13886"/>
                </a:cubicBezTo>
                <a:cubicBezTo>
                  <a:pt x="17771" y="13288"/>
                  <a:pt x="17250" y="12725"/>
                  <a:pt x="16701" y="12243"/>
                </a:cubicBezTo>
                <a:cubicBezTo>
                  <a:pt x="16164" y="11771"/>
                  <a:pt x="15562" y="11384"/>
                  <a:pt x="14901" y="11114"/>
                </a:cubicBezTo>
                <a:cubicBezTo>
                  <a:pt x="14267" y="10860"/>
                  <a:pt x="13603" y="10786"/>
                  <a:pt x="12959" y="10581"/>
                </a:cubicBezTo>
                <a:cubicBezTo>
                  <a:pt x="12341" y="10382"/>
                  <a:pt x="11970" y="9728"/>
                  <a:pt x="11576" y="9247"/>
                </a:cubicBezTo>
                <a:cubicBezTo>
                  <a:pt x="11088" y="8645"/>
                  <a:pt x="10600" y="8046"/>
                  <a:pt x="10109" y="7444"/>
                </a:cubicBezTo>
                <a:lnTo>
                  <a:pt x="10109" y="7444"/>
                </a:lnTo>
                <a:cubicBezTo>
                  <a:pt x="11365" y="8199"/>
                  <a:pt x="12764" y="8651"/>
                  <a:pt x="14153" y="9094"/>
                </a:cubicBezTo>
                <a:cubicBezTo>
                  <a:pt x="14501" y="9204"/>
                  <a:pt x="14849" y="9315"/>
                  <a:pt x="15197" y="9432"/>
                </a:cubicBezTo>
                <a:cubicBezTo>
                  <a:pt x="15386" y="9496"/>
                  <a:pt x="15770" y="9720"/>
                  <a:pt x="15997" y="9720"/>
                </a:cubicBezTo>
                <a:cubicBezTo>
                  <a:pt x="16025" y="9720"/>
                  <a:pt x="16050" y="9716"/>
                  <a:pt x="16073" y="9709"/>
                </a:cubicBezTo>
                <a:cubicBezTo>
                  <a:pt x="16424" y="9595"/>
                  <a:pt x="15903" y="9227"/>
                  <a:pt x="15796" y="9146"/>
                </a:cubicBezTo>
                <a:cubicBezTo>
                  <a:pt x="15481" y="8912"/>
                  <a:pt x="15162" y="8690"/>
                  <a:pt x="14827" y="8489"/>
                </a:cubicBezTo>
                <a:cubicBezTo>
                  <a:pt x="13509" y="7685"/>
                  <a:pt x="12064" y="7184"/>
                  <a:pt x="10594" y="6748"/>
                </a:cubicBezTo>
                <a:cubicBezTo>
                  <a:pt x="9884" y="6537"/>
                  <a:pt x="9091" y="6406"/>
                  <a:pt x="8489" y="5948"/>
                </a:cubicBezTo>
                <a:cubicBezTo>
                  <a:pt x="7945" y="5534"/>
                  <a:pt x="7444" y="5024"/>
                  <a:pt x="6930" y="4571"/>
                </a:cubicBezTo>
                <a:lnTo>
                  <a:pt x="6930" y="4571"/>
                </a:lnTo>
                <a:cubicBezTo>
                  <a:pt x="8388" y="5037"/>
                  <a:pt x="9852" y="5482"/>
                  <a:pt x="11296" y="5987"/>
                </a:cubicBezTo>
                <a:cubicBezTo>
                  <a:pt x="11667" y="6117"/>
                  <a:pt x="12042" y="6250"/>
                  <a:pt x="12412" y="6384"/>
                </a:cubicBezTo>
                <a:cubicBezTo>
                  <a:pt x="12689" y="6481"/>
                  <a:pt x="13001" y="6660"/>
                  <a:pt x="13288" y="6696"/>
                </a:cubicBezTo>
                <a:cubicBezTo>
                  <a:pt x="13329" y="6701"/>
                  <a:pt x="13369" y="6704"/>
                  <a:pt x="13406" y="6704"/>
                </a:cubicBezTo>
                <a:cubicBezTo>
                  <a:pt x="13659" y="6704"/>
                  <a:pt x="13771" y="6577"/>
                  <a:pt x="13515" y="6338"/>
                </a:cubicBezTo>
                <a:cubicBezTo>
                  <a:pt x="13245" y="6084"/>
                  <a:pt x="12839" y="5899"/>
                  <a:pt x="12520" y="5707"/>
                </a:cubicBezTo>
                <a:cubicBezTo>
                  <a:pt x="11303" y="4959"/>
                  <a:pt x="10154" y="4256"/>
                  <a:pt x="8707" y="4087"/>
                </a:cubicBezTo>
                <a:cubicBezTo>
                  <a:pt x="8445" y="4056"/>
                  <a:pt x="8184" y="4050"/>
                  <a:pt x="7922" y="4050"/>
                </a:cubicBezTo>
                <a:cubicBezTo>
                  <a:pt x="7709" y="4050"/>
                  <a:pt x="7496" y="4054"/>
                  <a:pt x="7284" y="4054"/>
                </a:cubicBezTo>
                <a:cubicBezTo>
                  <a:pt x="7083" y="4054"/>
                  <a:pt x="6883" y="4050"/>
                  <a:pt x="6683" y="4035"/>
                </a:cubicBezTo>
                <a:cubicBezTo>
                  <a:pt x="5970" y="3979"/>
                  <a:pt x="5447" y="3439"/>
                  <a:pt x="4907" y="3023"/>
                </a:cubicBezTo>
                <a:lnTo>
                  <a:pt x="4907" y="3023"/>
                </a:lnTo>
                <a:cubicBezTo>
                  <a:pt x="6410" y="3156"/>
                  <a:pt x="7913" y="3293"/>
                  <a:pt x="9416" y="3410"/>
                </a:cubicBezTo>
                <a:cubicBezTo>
                  <a:pt x="10141" y="3466"/>
                  <a:pt x="10927" y="3590"/>
                  <a:pt x="11691" y="3590"/>
                </a:cubicBezTo>
                <a:cubicBezTo>
                  <a:pt x="12305" y="3590"/>
                  <a:pt x="12905" y="3510"/>
                  <a:pt x="13450" y="3250"/>
                </a:cubicBezTo>
                <a:cubicBezTo>
                  <a:pt x="12591" y="2847"/>
                  <a:pt x="11466" y="2880"/>
                  <a:pt x="10525" y="2769"/>
                </a:cubicBezTo>
                <a:cubicBezTo>
                  <a:pt x="9445" y="2642"/>
                  <a:pt x="8362" y="2502"/>
                  <a:pt x="7275" y="2444"/>
                </a:cubicBezTo>
                <a:cubicBezTo>
                  <a:pt x="7038" y="2431"/>
                  <a:pt x="6798" y="2427"/>
                  <a:pt x="6557" y="2427"/>
                </a:cubicBezTo>
                <a:cubicBezTo>
                  <a:pt x="6284" y="2427"/>
                  <a:pt x="6010" y="2432"/>
                  <a:pt x="5737" y="2432"/>
                </a:cubicBezTo>
                <a:cubicBezTo>
                  <a:pt x="5287" y="2432"/>
                  <a:pt x="4838" y="2420"/>
                  <a:pt x="4399" y="2356"/>
                </a:cubicBezTo>
                <a:cubicBezTo>
                  <a:pt x="3482" y="2226"/>
                  <a:pt x="2730" y="1614"/>
                  <a:pt x="1956" y="1145"/>
                </a:cubicBezTo>
                <a:lnTo>
                  <a:pt x="1956" y="1145"/>
                </a:lnTo>
                <a:cubicBezTo>
                  <a:pt x="2406" y="1171"/>
                  <a:pt x="2858" y="1184"/>
                  <a:pt x="3309" y="1184"/>
                </a:cubicBezTo>
                <a:cubicBezTo>
                  <a:pt x="4519" y="1184"/>
                  <a:pt x="5728" y="1094"/>
                  <a:pt x="6927" y="931"/>
                </a:cubicBezTo>
                <a:cubicBezTo>
                  <a:pt x="7714" y="823"/>
                  <a:pt x="8498" y="683"/>
                  <a:pt x="9276" y="518"/>
                </a:cubicBezTo>
                <a:cubicBezTo>
                  <a:pt x="9468" y="475"/>
                  <a:pt x="10350" y="339"/>
                  <a:pt x="9774" y="95"/>
                </a:cubicBezTo>
                <a:cubicBezTo>
                  <a:pt x="9614" y="27"/>
                  <a:pt x="9406" y="13"/>
                  <a:pt x="9198" y="13"/>
                </a:cubicBezTo>
                <a:cubicBezTo>
                  <a:pt x="9046" y="13"/>
                  <a:pt x="8893" y="21"/>
                  <a:pt x="8760" y="21"/>
                </a:cubicBezTo>
                <a:cubicBezTo>
                  <a:pt x="8732" y="21"/>
                  <a:pt x="8706" y="21"/>
                  <a:pt x="8681" y="20"/>
                </a:cubicBezTo>
                <a:cubicBezTo>
                  <a:pt x="8327" y="8"/>
                  <a:pt x="7974" y="1"/>
                  <a:pt x="762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44;p70"/>
          <p:cNvSpPr/>
          <p:nvPr/>
        </p:nvSpPr>
        <p:spPr>
          <a:xfrm rot="9485847" flipH="1">
            <a:off x="7627860" y="1934510"/>
            <a:ext cx="1530411" cy="1623363"/>
          </a:xfrm>
          <a:custGeom>
            <a:avLst/>
            <a:gdLst/>
            <a:ahLst/>
            <a:cxnLst/>
            <a:rect l="l" t="t" r="r" b="b"/>
            <a:pathLst>
              <a:path w="18358" h="19473" extrusionOk="0">
                <a:moveTo>
                  <a:pt x="8261" y="191"/>
                </a:moveTo>
                <a:cubicBezTo>
                  <a:pt x="8488" y="191"/>
                  <a:pt x="8711" y="204"/>
                  <a:pt x="8915" y="244"/>
                </a:cubicBezTo>
                <a:cubicBezTo>
                  <a:pt x="8996" y="264"/>
                  <a:pt x="9185" y="228"/>
                  <a:pt x="9094" y="394"/>
                </a:cubicBezTo>
                <a:cubicBezTo>
                  <a:pt x="9068" y="446"/>
                  <a:pt x="8671" y="446"/>
                  <a:pt x="8616" y="452"/>
                </a:cubicBezTo>
                <a:cubicBezTo>
                  <a:pt x="8329" y="492"/>
                  <a:pt x="8043" y="527"/>
                  <a:pt x="7757" y="566"/>
                </a:cubicBezTo>
                <a:cubicBezTo>
                  <a:pt x="7184" y="638"/>
                  <a:pt x="6611" y="713"/>
                  <a:pt x="6039" y="781"/>
                </a:cubicBezTo>
                <a:cubicBezTo>
                  <a:pt x="5460" y="849"/>
                  <a:pt x="4877" y="927"/>
                  <a:pt x="4295" y="941"/>
                </a:cubicBezTo>
                <a:cubicBezTo>
                  <a:pt x="4037" y="946"/>
                  <a:pt x="3708" y="979"/>
                  <a:pt x="3396" y="979"/>
                </a:cubicBezTo>
                <a:cubicBezTo>
                  <a:pt x="3208" y="979"/>
                  <a:pt x="3025" y="967"/>
                  <a:pt x="2867" y="930"/>
                </a:cubicBezTo>
                <a:lnTo>
                  <a:pt x="2867" y="930"/>
                </a:lnTo>
                <a:cubicBezTo>
                  <a:pt x="3737" y="486"/>
                  <a:pt x="4796" y="374"/>
                  <a:pt x="5759" y="293"/>
                </a:cubicBezTo>
                <a:cubicBezTo>
                  <a:pt x="6263" y="251"/>
                  <a:pt x="6764" y="231"/>
                  <a:pt x="7269" y="225"/>
                </a:cubicBezTo>
                <a:cubicBezTo>
                  <a:pt x="7578" y="219"/>
                  <a:pt x="7924" y="191"/>
                  <a:pt x="8261" y="191"/>
                </a:cubicBezTo>
                <a:close/>
                <a:moveTo>
                  <a:pt x="6138" y="2642"/>
                </a:moveTo>
                <a:cubicBezTo>
                  <a:pt x="8181" y="2642"/>
                  <a:pt x="10207" y="3074"/>
                  <a:pt x="12194" y="3192"/>
                </a:cubicBezTo>
                <a:cubicBezTo>
                  <a:pt x="11813" y="3278"/>
                  <a:pt x="11423" y="3309"/>
                  <a:pt x="11030" y="3309"/>
                </a:cubicBezTo>
                <a:cubicBezTo>
                  <a:pt x="10246" y="3309"/>
                  <a:pt x="9449" y="3184"/>
                  <a:pt x="8677" y="3117"/>
                </a:cubicBezTo>
                <a:cubicBezTo>
                  <a:pt x="7435" y="3010"/>
                  <a:pt x="6198" y="2919"/>
                  <a:pt x="4972" y="2694"/>
                </a:cubicBezTo>
                <a:cubicBezTo>
                  <a:pt x="5361" y="2658"/>
                  <a:pt x="5750" y="2642"/>
                  <a:pt x="6138" y="2642"/>
                </a:cubicBezTo>
                <a:close/>
                <a:moveTo>
                  <a:pt x="7997" y="4278"/>
                </a:moveTo>
                <a:cubicBezTo>
                  <a:pt x="8724" y="4278"/>
                  <a:pt x="9471" y="4460"/>
                  <a:pt x="10128" y="4708"/>
                </a:cubicBezTo>
                <a:cubicBezTo>
                  <a:pt x="10587" y="4880"/>
                  <a:pt x="11030" y="5098"/>
                  <a:pt x="11449" y="5349"/>
                </a:cubicBezTo>
                <a:cubicBezTo>
                  <a:pt x="11710" y="5505"/>
                  <a:pt x="11957" y="5678"/>
                  <a:pt x="12204" y="5860"/>
                </a:cubicBezTo>
                <a:cubicBezTo>
                  <a:pt x="12326" y="5947"/>
                  <a:pt x="12535" y="6155"/>
                  <a:pt x="12669" y="6171"/>
                </a:cubicBezTo>
                <a:lnTo>
                  <a:pt x="12669" y="6171"/>
                </a:lnTo>
                <a:cubicBezTo>
                  <a:pt x="12266" y="6143"/>
                  <a:pt x="11769" y="5900"/>
                  <a:pt x="11371" y="5775"/>
                </a:cubicBezTo>
                <a:cubicBezTo>
                  <a:pt x="10844" y="5606"/>
                  <a:pt x="10317" y="5440"/>
                  <a:pt x="9793" y="5271"/>
                </a:cubicBezTo>
                <a:cubicBezTo>
                  <a:pt x="9296" y="5115"/>
                  <a:pt x="8801" y="4955"/>
                  <a:pt x="8306" y="4799"/>
                </a:cubicBezTo>
                <a:cubicBezTo>
                  <a:pt x="8072" y="4721"/>
                  <a:pt x="7825" y="4659"/>
                  <a:pt x="7597" y="4565"/>
                </a:cubicBezTo>
                <a:cubicBezTo>
                  <a:pt x="7462" y="4509"/>
                  <a:pt x="7336" y="4408"/>
                  <a:pt x="7197" y="4360"/>
                </a:cubicBezTo>
                <a:lnTo>
                  <a:pt x="7197" y="4360"/>
                </a:lnTo>
                <a:cubicBezTo>
                  <a:pt x="7457" y="4303"/>
                  <a:pt x="7725" y="4278"/>
                  <a:pt x="7997" y="4278"/>
                </a:cubicBezTo>
                <a:close/>
                <a:moveTo>
                  <a:pt x="1438" y="1796"/>
                </a:moveTo>
                <a:lnTo>
                  <a:pt x="1438" y="1796"/>
                </a:lnTo>
                <a:cubicBezTo>
                  <a:pt x="3208" y="3455"/>
                  <a:pt x="3999" y="5411"/>
                  <a:pt x="4223" y="7636"/>
                </a:cubicBezTo>
                <a:cubicBezTo>
                  <a:pt x="3101" y="5831"/>
                  <a:pt x="2206" y="3924"/>
                  <a:pt x="1438" y="1796"/>
                </a:cubicBezTo>
                <a:close/>
                <a:moveTo>
                  <a:pt x="4657" y="4488"/>
                </a:moveTo>
                <a:cubicBezTo>
                  <a:pt x="4804" y="4684"/>
                  <a:pt x="5011" y="4904"/>
                  <a:pt x="5099" y="5030"/>
                </a:cubicBezTo>
                <a:cubicBezTo>
                  <a:pt x="5375" y="5427"/>
                  <a:pt x="5652" y="5824"/>
                  <a:pt x="5918" y="6224"/>
                </a:cubicBezTo>
                <a:cubicBezTo>
                  <a:pt x="6393" y="6930"/>
                  <a:pt x="6894" y="7656"/>
                  <a:pt x="7021" y="8518"/>
                </a:cubicBezTo>
                <a:cubicBezTo>
                  <a:pt x="6543" y="7835"/>
                  <a:pt x="6078" y="7145"/>
                  <a:pt x="5642" y="6436"/>
                </a:cubicBezTo>
                <a:cubicBezTo>
                  <a:pt x="5249" y="5803"/>
                  <a:pt x="4957" y="5158"/>
                  <a:pt x="4657" y="4488"/>
                </a:cubicBezTo>
                <a:close/>
                <a:moveTo>
                  <a:pt x="9416" y="6676"/>
                </a:moveTo>
                <a:lnTo>
                  <a:pt x="9416" y="6676"/>
                </a:lnTo>
                <a:cubicBezTo>
                  <a:pt x="10499" y="6969"/>
                  <a:pt x="11583" y="7269"/>
                  <a:pt x="12624" y="7692"/>
                </a:cubicBezTo>
                <a:cubicBezTo>
                  <a:pt x="13161" y="7910"/>
                  <a:pt x="13681" y="8154"/>
                  <a:pt x="14186" y="8437"/>
                </a:cubicBezTo>
                <a:cubicBezTo>
                  <a:pt x="14534" y="8632"/>
                  <a:pt x="14970" y="9019"/>
                  <a:pt x="15214" y="9169"/>
                </a:cubicBezTo>
                <a:cubicBezTo>
                  <a:pt x="13232" y="8531"/>
                  <a:pt x="11043" y="8046"/>
                  <a:pt x="9416" y="6676"/>
                </a:cubicBezTo>
                <a:close/>
                <a:moveTo>
                  <a:pt x="7184" y="5707"/>
                </a:moveTo>
                <a:lnTo>
                  <a:pt x="7184" y="5707"/>
                </a:lnTo>
                <a:cubicBezTo>
                  <a:pt x="8648" y="7438"/>
                  <a:pt x="9679" y="9370"/>
                  <a:pt x="9709" y="10451"/>
                </a:cubicBezTo>
                <a:cubicBezTo>
                  <a:pt x="8817" y="8847"/>
                  <a:pt x="7799" y="7386"/>
                  <a:pt x="7184" y="5707"/>
                </a:cubicBezTo>
                <a:close/>
                <a:moveTo>
                  <a:pt x="12887" y="10812"/>
                </a:moveTo>
                <a:lnTo>
                  <a:pt x="12887" y="10812"/>
                </a:lnTo>
                <a:cubicBezTo>
                  <a:pt x="14921" y="11088"/>
                  <a:pt x="16606" y="12178"/>
                  <a:pt x="17810" y="13824"/>
                </a:cubicBezTo>
                <a:cubicBezTo>
                  <a:pt x="16928" y="13333"/>
                  <a:pt x="16043" y="12845"/>
                  <a:pt x="15165" y="12351"/>
                </a:cubicBezTo>
                <a:cubicBezTo>
                  <a:pt x="14449" y="11950"/>
                  <a:pt x="13317" y="11550"/>
                  <a:pt x="12887" y="10812"/>
                </a:cubicBezTo>
                <a:close/>
                <a:moveTo>
                  <a:pt x="13532" y="12438"/>
                </a:moveTo>
                <a:cubicBezTo>
                  <a:pt x="13782" y="13606"/>
                  <a:pt x="13629" y="14784"/>
                  <a:pt x="13636" y="15959"/>
                </a:cubicBezTo>
                <a:cubicBezTo>
                  <a:pt x="13128" y="14807"/>
                  <a:pt x="12848" y="13645"/>
                  <a:pt x="13532" y="12438"/>
                </a:cubicBezTo>
                <a:close/>
                <a:moveTo>
                  <a:pt x="14931" y="14817"/>
                </a:moveTo>
                <a:lnTo>
                  <a:pt x="14931" y="14817"/>
                </a:lnTo>
                <a:cubicBezTo>
                  <a:pt x="15406" y="15279"/>
                  <a:pt x="15861" y="15786"/>
                  <a:pt x="16095" y="16414"/>
                </a:cubicBezTo>
                <a:cubicBezTo>
                  <a:pt x="16353" y="17101"/>
                  <a:pt x="16388" y="17883"/>
                  <a:pt x="16496" y="18606"/>
                </a:cubicBezTo>
                <a:lnTo>
                  <a:pt x="16496" y="18606"/>
                </a:lnTo>
                <a:cubicBezTo>
                  <a:pt x="16034" y="18243"/>
                  <a:pt x="15814" y="17295"/>
                  <a:pt x="15581" y="16756"/>
                </a:cubicBezTo>
                <a:cubicBezTo>
                  <a:pt x="15305" y="16108"/>
                  <a:pt x="15019" y="15516"/>
                  <a:pt x="14931" y="14817"/>
                </a:cubicBezTo>
                <a:close/>
                <a:moveTo>
                  <a:pt x="16498" y="18619"/>
                </a:moveTo>
                <a:cubicBezTo>
                  <a:pt x="16498" y="18622"/>
                  <a:pt x="16498" y="18624"/>
                  <a:pt x="16499" y="18627"/>
                </a:cubicBezTo>
                <a:cubicBezTo>
                  <a:pt x="16480" y="18632"/>
                  <a:pt x="16472" y="18635"/>
                  <a:pt x="16470" y="18635"/>
                </a:cubicBezTo>
                <a:cubicBezTo>
                  <a:pt x="16468" y="18635"/>
                  <a:pt x="16486" y="18627"/>
                  <a:pt x="16498" y="18619"/>
                </a:cubicBezTo>
                <a:close/>
                <a:moveTo>
                  <a:pt x="7620" y="1"/>
                </a:moveTo>
                <a:cubicBezTo>
                  <a:pt x="6436" y="1"/>
                  <a:pt x="5253" y="81"/>
                  <a:pt x="4093" y="329"/>
                </a:cubicBezTo>
                <a:cubicBezTo>
                  <a:pt x="3400" y="479"/>
                  <a:pt x="2717" y="804"/>
                  <a:pt x="2008" y="866"/>
                </a:cubicBezTo>
                <a:cubicBezTo>
                  <a:pt x="1939" y="871"/>
                  <a:pt x="1870" y="874"/>
                  <a:pt x="1801" y="874"/>
                </a:cubicBezTo>
                <a:cubicBezTo>
                  <a:pt x="1555" y="874"/>
                  <a:pt x="1311" y="837"/>
                  <a:pt x="1077" y="758"/>
                </a:cubicBezTo>
                <a:cubicBezTo>
                  <a:pt x="797" y="664"/>
                  <a:pt x="409" y="459"/>
                  <a:pt x="116" y="459"/>
                </a:cubicBezTo>
                <a:cubicBezTo>
                  <a:pt x="76" y="459"/>
                  <a:pt x="37" y="463"/>
                  <a:pt x="0" y="472"/>
                </a:cubicBezTo>
                <a:cubicBezTo>
                  <a:pt x="283" y="599"/>
                  <a:pt x="781" y="716"/>
                  <a:pt x="996" y="954"/>
                </a:cubicBezTo>
                <a:cubicBezTo>
                  <a:pt x="1224" y="1204"/>
                  <a:pt x="1243" y="1747"/>
                  <a:pt x="1337" y="2060"/>
                </a:cubicBezTo>
                <a:cubicBezTo>
                  <a:pt x="1562" y="2798"/>
                  <a:pt x="1861" y="3508"/>
                  <a:pt x="2180" y="4207"/>
                </a:cubicBezTo>
                <a:cubicBezTo>
                  <a:pt x="2502" y="4913"/>
                  <a:pt x="2818" y="5626"/>
                  <a:pt x="3172" y="6312"/>
                </a:cubicBezTo>
                <a:cubicBezTo>
                  <a:pt x="3446" y="6839"/>
                  <a:pt x="3784" y="7870"/>
                  <a:pt x="4415" y="8056"/>
                </a:cubicBezTo>
                <a:cubicBezTo>
                  <a:pt x="4568" y="6696"/>
                  <a:pt x="3963" y="5033"/>
                  <a:pt x="3309" y="3852"/>
                </a:cubicBezTo>
                <a:cubicBezTo>
                  <a:pt x="2948" y="3195"/>
                  <a:pt x="2470" y="2658"/>
                  <a:pt x="2004" y="2082"/>
                </a:cubicBezTo>
                <a:cubicBezTo>
                  <a:pt x="1897" y="1952"/>
                  <a:pt x="1311" y="1367"/>
                  <a:pt x="1341" y="1230"/>
                </a:cubicBezTo>
                <a:cubicBezTo>
                  <a:pt x="1350" y="1190"/>
                  <a:pt x="1381" y="1172"/>
                  <a:pt x="1427" y="1172"/>
                </a:cubicBezTo>
                <a:cubicBezTo>
                  <a:pt x="1654" y="1172"/>
                  <a:pt x="2247" y="1591"/>
                  <a:pt x="2385" y="1669"/>
                </a:cubicBezTo>
                <a:cubicBezTo>
                  <a:pt x="3081" y="2073"/>
                  <a:pt x="3677" y="2349"/>
                  <a:pt x="3947" y="3163"/>
                </a:cubicBezTo>
                <a:cubicBezTo>
                  <a:pt x="4188" y="3885"/>
                  <a:pt x="4396" y="4591"/>
                  <a:pt x="4737" y="5281"/>
                </a:cubicBezTo>
                <a:cubicBezTo>
                  <a:pt x="5072" y="5954"/>
                  <a:pt x="5466" y="6595"/>
                  <a:pt x="5870" y="7230"/>
                </a:cubicBezTo>
                <a:cubicBezTo>
                  <a:pt x="6286" y="7880"/>
                  <a:pt x="6748" y="8905"/>
                  <a:pt x="7418" y="9296"/>
                </a:cubicBezTo>
                <a:cubicBezTo>
                  <a:pt x="7545" y="8765"/>
                  <a:pt x="7200" y="8199"/>
                  <a:pt x="6992" y="7698"/>
                </a:cubicBezTo>
                <a:cubicBezTo>
                  <a:pt x="6745" y="7106"/>
                  <a:pt x="6445" y="6553"/>
                  <a:pt x="6078" y="6029"/>
                </a:cubicBezTo>
                <a:cubicBezTo>
                  <a:pt x="5343" y="4975"/>
                  <a:pt x="4620" y="3979"/>
                  <a:pt x="4135" y="2775"/>
                </a:cubicBezTo>
                <a:lnTo>
                  <a:pt x="4135" y="2775"/>
                </a:lnTo>
                <a:cubicBezTo>
                  <a:pt x="4900" y="3332"/>
                  <a:pt x="5700" y="3865"/>
                  <a:pt x="6416" y="4487"/>
                </a:cubicBezTo>
                <a:cubicBezTo>
                  <a:pt x="6784" y="4806"/>
                  <a:pt x="6774" y="5115"/>
                  <a:pt x="6891" y="5564"/>
                </a:cubicBezTo>
                <a:cubicBezTo>
                  <a:pt x="7012" y="6029"/>
                  <a:pt x="7200" y="6471"/>
                  <a:pt x="7415" y="6898"/>
                </a:cubicBezTo>
                <a:cubicBezTo>
                  <a:pt x="7841" y="7757"/>
                  <a:pt x="8323" y="8589"/>
                  <a:pt x="8801" y="9419"/>
                </a:cubicBezTo>
                <a:cubicBezTo>
                  <a:pt x="9270" y="10233"/>
                  <a:pt x="9699" y="11088"/>
                  <a:pt x="10304" y="11807"/>
                </a:cubicBezTo>
                <a:cubicBezTo>
                  <a:pt x="10301" y="10685"/>
                  <a:pt x="9855" y="9559"/>
                  <a:pt x="9377" y="8547"/>
                </a:cubicBezTo>
                <a:cubicBezTo>
                  <a:pt x="8847" y="7425"/>
                  <a:pt x="7926" y="6504"/>
                  <a:pt x="7480" y="5352"/>
                </a:cubicBezTo>
                <a:lnTo>
                  <a:pt x="7480" y="5352"/>
                </a:lnTo>
                <a:cubicBezTo>
                  <a:pt x="8173" y="5987"/>
                  <a:pt x="8856" y="6624"/>
                  <a:pt x="9514" y="7298"/>
                </a:cubicBezTo>
                <a:cubicBezTo>
                  <a:pt x="9800" y="7594"/>
                  <a:pt x="10168" y="7874"/>
                  <a:pt x="10385" y="8225"/>
                </a:cubicBezTo>
                <a:cubicBezTo>
                  <a:pt x="10473" y="8362"/>
                  <a:pt x="10480" y="8547"/>
                  <a:pt x="10564" y="8677"/>
                </a:cubicBezTo>
                <a:cubicBezTo>
                  <a:pt x="10678" y="8860"/>
                  <a:pt x="10870" y="8990"/>
                  <a:pt x="10984" y="9191"/>
                </a:cubicBezTo>
                <a:cubicBezTo>
                  <a:pt x="11352" y="9836"/>
                  <a:pt x="11680" y="10506"/>
                  <a:pt x="11889" y="11218"/>
                </a:cubicBezTo>
                <a:cubicBezTo>
                  <a:pt x="12126" y="12028"/>
                  <a:pt x="12142" y="12858"/>
                  <a:pt x="12194" y="13694"/>
                </a:cubicBezTo>
                <a:cubicBezTo>
                  <a:pt x="11609" y="13125"/>
                  <a:pt x="11378" y="12022"/>
                  <a:pt x="11163" y="11261"/>
                </a:cubicBezTo>
                <a:cubicBezTo>
                  <a:pt x="10926" y="10411"/>
                  <a:pt x="10867" y="9491"/>
                  <a:pt x="10558" y="8668"/>
                </a:cubicBezTo>
                <a:lnTo>
                  <a:pt x="10558" y="8668"/>
                </a:lnTo>
                <a:cubicBezTo>
                  <a:pt x="10490" y="9650"/>
                  <a:pt x="10747" y="10688"/>
                  <a:pt x="11026" y="11632"/>
                </a:cubicBezTo>
                <a:cubicBezTo>
                  <a:pt x="11163" y="12094"/>
                  <a:pt x="11329" y="12546"/>
                  <a:pt x="11521" y="12988"/>
                </a:cubicBezTo>
                <a:cubicBezTo>
                  <a:pt x="11732" y="13480"/>
                  <a:pt x="11866" y="13974"/>
                  <a:pt x="12279" y="14319"/>
                </a:cubicBezTo>
                <a:cubicBezTo>
                  <a:pt x="12582" y="13678"/>
                  <a:pt x="12383" y="12627"/>
                  <a:pt x="12282" y="11924"/>
                </a:cubicBezTo>
                <a:cubicBezTo>
                  <a:pt x="12165" y="11108"/>
                  <a:pt x="11889" y="10324"/>
                  <a:pt x="11576" y="9566"/>
                </a:cubicBezTo>
                <a:lnTo>
                  <a:pt x="11576" y="9566"/>
                </a:lnTo>
                <a:cubicBezTo>
                  <a:pt x="12090" y="10288"/>
                  <a:pt x="12621" y="10997"/>
                  <a:pt x="13118" y="11729"/>
                </a:cubicBezTo>
                <a:cubicBezTo>
                  <a:pt x="13297" y="11993"/>
                  <a:pt x="13362" y="12139"/>
                  <a:pt x="13252" y="12445"/>
                </a:cubicBezTo>
                <a:cubicBezTo>
                  <a:pt x="13131" y="12770"/>
                  <a:pt x="13005" y="13070"/>
                  <a:pt x="12949" y="13414"/>
                </a:cubicBezTo>
                <a:cubicBezTo>
                  <a:pt x="12861" y="14000"/>
                  <a:pt x="12930" y="14592"/>
                  <a:pt x="13083" y="15158"/>
                </a:cubicBezTo>
                <a:cubicBezTo>
                  <a:pt x="13239" y="15728"/>
                  <a:pt x="13428" y="16417"/>
                  <a:pt x="13870" y="16818"/>
                </a:cubicBezTo>
                <a:cubicBezTo>
                  <a:pt x="13984" y="16222"/>
                  <a:pt x="13867" y="15627"/>
                  <a:pt x="13877" y="15028"/>
                </a:cubicBezTo>
                <a:cubicBezTo>
                  <a:pt x="13886" y="14404"/>
                  <a:pt x="13890" y="13759"/>
                  <a:pt x="13994" y="13144"/>
                </a:cubicBezTo>
                <a:cubicBezTo>
                  <a:pt x="14293" y="13662"/>
                  <a:pt x="14644" y="14114"/>
                  <a:pt x="14680" y="14722"/>
                </a:cubicBezTo>
                <a:cubicBezTo>
                  <a:pt x="14709" y="15272"/>
                  <a:pt x="14862" y="15806"/>
                  <a:pt x="15061" y="16317"/>
                </a:cubicBezTo>
                <a:cubicBezTo>
                  <a:pt x="15263" y="16847"/>
                  <a:pt x="15513" y="17358"/>
                  <a:pt x="15760" y="17865"/>
                </a:cubicBezTo>
                <a:cubicBezTo>
                  <a:pt x="16030" y="18415"/>
                  <a:pt x="16268" y="19004"/>
                  <a:pt x="16665" y="19472"/>
                </a:cubicBezTo>
                <a:cubicBezTo>
                  <a:pt x="16860" y="18864"/>
                  <a:pt x="16632" y="18047"/>
                  <a:pt x="16541" y="17420"/>
                </a:cubicBezTo>
                <a:cubicBezTo>
                  <a:pt x="16440" y="16707"/>
                  <a:pt x="16291" y="16053"/>
                  <a:pt x="15864" y="15458"/>
                </a:cubicBezTo>
                <a:cubicBezTo>
                  <a:pt x="15441" y="14869"/>
                  <a:pt x="14905" y="14420"/>
                  <a:pt x="14550" y="13769"/>
                </a:cubicBezTo>
                <a:cubicBezTo>
                  <a:pt x="14186" y="13096"/>
                  <a:pt x="13837" y="12412"/>
                  <a:pt x="13476" y="11736"/>
                </a:cubicBezTo>
                <a:lnTo>
                  <a:pt x="13476" y="11736"/>
                </a:lnTo>
                <a:cubicBezTo>
                  <a:pt x="14124" y="11986"/>
                  <a:pt x="14719" y="12380"/>
                  <a:pt x="15321" y="12721"/>
                </a:cubicBezTo>
                <a:cubicBezTo>
                  <a:pt x="15995" y="13102"/>
                  <a:pt x="16665" y="13483"/>
                  <a:pt x="17338" y="13863"/>
                </a:cubicBezTo>
                <a:cubicBezTo>
                  <a:pt x="17487" y="13947"/>
                  <a:pt x="17990" y="14216"/>
                  <a:pt x="18206" y="14216"/>
                </a:cubicBezTo>
                <a:cubicBezTo>
                  <a:pt x="18327" y="14216"/>
                  <a:pt x="18358" y="14132"/>
                  <a:pt x="18187" y="13886"/>
                </a:cubicBezTo>
                <a:cubicBezTo>
                  <a:pt x="17771" y="13288"/>
                  <a:pt x="17250" y="12725"/>
                  <a:pt x="16701" y="12243"/>
                </a:cubicBezTo>
                <a:cubicBezTo>
                  <a:pt x="16164" y="11771"/>
                  <a:pt x="15562" y="11384"/>
                  <a:pt x="14901" y="11114"/>
                </a:cubicBezTo>
                <a:cubicBezTo>
                  <a:pt x="14267" y="10860"/>
                  <a:pt x="13603" y="10786"/>
                  <a:pt x="12959" y="10581"/>
                </a:cubicBezTo>
                <a:cubicBezTo>
                  <a:pt x="12341" y="10382"/>
                  <a:pt x="11970" y="9728"/>
                  <a:pt x="11576" y="9247"/>
                </a:cubicBezTo>
                <a:cubicBezTo>
                  <a:pt x="11088" y="8645"/>
                  <a:pt x="10600" y="8046"/>
                  <a:pt x="10109" y="7444"/>
                </a:cubicBezTo>
                <a:lnTo>
                  <a:pt x="10109" y="7444"/>
                </a:lnTo>
                <a:cubicBezTo>
                  <a:pt x="11365" y="8199"/>
                  <a:pt x="12764" y="8651"/>
                  <a:pt x="14153" y="9094"/>
                </a:cubicBezTo>
                <a:cubicBezTo>
                  <a:pt x="14501" y="9204"/>
                  <a:pt x="14849" y="9315"/>
                  <a:pt x="15197" y="9432"/>
                </a:cubicBezTo>
                <a:cubicBezTo>
                  <a:pt x="15386" y="9496"/>
                  <a:pt x="15770" y="9720"/>
                  <a:pt x="15997" y="9720"/>
                </a:cubicBezTo>
                <a:cubicBezTo>
                  <a:pt x="16025" y="9720"/>
                  <a:pt x="16050" y="9716"/>
                  <a:pt x="16073" y="9709"/>
                </a:cubicBezTo>
                <a:cubicBezTo>
                  <a:pt x="16424" y="9595"/>
                  <a:pt x="15903" y="9227"/>
                  <a:pt x="15796" y="9146"/>
                </a:cubicBezTo>
                <a:cubicBezTo>
                  <a:pt x="15481" y="8912"/>
                  <a:pt x="15162" y="8690"/>
                  <a:pt x="14827" y="8489"/>
                </a:cubicBezTo>
                <a:cubicBezTo>
                  <a:pt x="13509" y="7685"/>
                  <a:pt x="12064" y="7184"/>
                  <a:pt x="10594" y="6748"/>
                </a:cubicBezTo>
                <a:cubicBezTo>
                  <a:pt x="9884" y="6537"/>
                  <a:pt x="9091" y="6406"/>
                  <a:pt x="8489" y="5948"/>
                </a:cubicBezTo>
                <a:cubicBezTo>
                  <a:pt x="7945" y="5534"/>
                  <a:pt x="7444" y="5024"/>
                  <a:pt x="6930" y="4571"/>
                </a:cubicBezTo>
                <a:lnTo>
                  <a:pt x="6930" y="4571"/>
                </a:lnTo>
                <a:cubicBezTo>
                  <a:pt x="8388" y="5037"/>
                  <a:pt x="9852" y="5482"/>
                  <a:pt x="11296" y="5987"/>
                </a:cubicBezTo>
                <a:cubicBezTo>
                  <a:pt x="11667" y="6117"/>
                  <a:pt x="12042" y="6250"/>
                  <a:pt x="12412" y="6384"/>
                </a:cubicBezTo>
                <a:cubicBezTo>
                  <a:pt x="12689" y="6481"/>
                  <a:pt x="13001" y="6660"/>
                  <a:pt x="13288" y="6696"/>
                </a:cubicBezTo>
                <a:cubicBezTo>
                  <a:pt x="13329" y="6701"/>
                  <a:pt x="13369" y="6704"/>
                  <a:pt x="13406" y="6704"/>
                </a:cubicBezTo>
                <a:cubicBezTo>
                  <a:pt x="13659" y="6704"/>
                  <a:pt x="13771" y="6577"/>
                  <a:pt x="13515" y="6338"/>
                </a:cubicBezTo>
                <a:cubicBezTo>
                  <a:pt x="13245" y="6084"/>
                  <a:pt x="12839" y="5899"/>
                  <a:pt x="12520" y="5707"/>
                </a:cubicBezTo>
                <a:cubicBezTo>
                  <a:pt x="11303" y="4959"/>
                  <a:pt x="10154" y="4256"/>
                  <a:pt x="8707" y="4087"/>
                </a:cubicBezTo>
                <a:cubicBezTo>
                  <a:pt x="8445" y="4056"/>
                  <a:pt x="8184" y="4050"/>
                  <a:pt x="7922" y="4050"/>
                </a:cubicBezTo>
                <a:cubicBezTo>
                  <a:pt x="7709" y="4050"/>
                  <a:pt x="7496" y="4054"/>
                  <a:pt x="7284" y="4054"/>
                </a:cubicBezTo>
                <a:cubicBezTo>
                  <a:pt x="7083" y="4054"/>
                  <a:pt x="6883" y="4050"/>
                  <a:pt x="6683" y="4035"/>
                </a:cubicBezTo>
                <a:cubicBezTo>
                  <a:pt x="5970" y="3979"/>
                  <a:pt x="5447" y="3439"/>
                  <a:pt x="4907" y="3023"/>
                </a:cubicBezTo>
                <a:lnTo>
                  <a:pt x="4907" y="3023"/>
                </a:lnTo>
                <a:cubicBezTo>
                  <a:pt x="6410" y="3156"/>
                  <a:pt x="7913" y="3293"/>
                  <a:pt x="9416" y="3410"/>
                </a:cubicBezTo>
                <a:cubicBezTo>
                  <a:pt x="10141" y="3466"/>
                  <a:pt x="10927" y="3590"/>
                  <a:pt x="11691" y="3590"/>
                </a:cubicBezTo>
                <a:cubicBezTo>
                  <a:pt x="12305" y="3590"/>
                  <a:pt x="12905" y="3510"/>
                  <a:pt x="13450" y="3250"/>
                </a:cubicBezTo>
                <a:cubicBezTo>
                  <a:pt x="12591" y="2847"/>
                  <a:pt x="11466" y="2880"/>
                  <a:pt x="10525" y="2769"/>
                </a:cubicBezTo>
                <a:cubicBezTo>
                  <a:pt x="9445" y="2642"/>
                  <a:pt x="8362" y="2502"/>
                  <a:pt x="7275" y="2444"/>
                </a:cubicBezTo>
                <a:cubicBezTo>
                  <a:pt x="7038" y="2431"/>
                  <a:pt x="6798" y="2427"/>
                  <a:pt x="6557" y="2427"/>
                </a:cubicBezTo>
                <a:cubicBezTo>
                  <a:pt x="6284" y="2427"/>
                  <a:pt x="6010" y="2432"/>
                  <a:pt x="5737" y="2432"/>
                </a:cubicBezTo>
                <a:cubicBezTo>
                  <a:pt x="5287" y="2432"/>
                  <a:pt x="4838" y="2420"/>
                  <a:pt x="4399" y="2356"/>
                </a:cubicBezTo>
                <a:cubicBezTo>
                  <a:pt x="3482" y="2226"/>
                  <a:pt x="2730" y="1614"/>
                  <a:pt x="1956" y="1145"/>
                </a:cubicBezTo>
                <a:lnTo>
                  <a:pt x="1956" y="1145"/>
                </a:lnTo>
                <a:cubicBezTo>
                  <a:pt x="2406" y="1171"/>
                  <a:pt x="2858" y="1184"/>
                  <a:pt x="3309" y="1184"/>
                </a:cubicBezTo>
                <a:cubicBezTo>
                  <a:pt x="4519" y="1184"/>
                  <a:pt x="5728" y="1094"/>
                  <a:pt x="6927" y="931"/>
                </a:cubicBezTo>
                <a:cubicBezTo>
                  <a:pt x="7714" y="823"/>
                  <a:pt x="8498" y="683"/>
                  <a:pt x="9276" y="518"/>
                </a:cubicBezTo>
                <a:cubicBezTo>
                  <a:pt x="9468" y="475"/>
                  <a:pt x="10350" y="339"/>
                  <a:pt x="9774" y="95"/>
                </a:cubicBezTo>
                <a:cubicBezTo>
                  <a:pt x="9614" y="27"/>
                  <a:pt x="9406" y="13"/>
                  <a:pt x="9198" y="13"/>
                </a:cubicBezTo>
                <a:cubicBezTo>
                  <a:pt x="9046" y="13"/>
                  <a:pt x="8893" y="21"/>
                  <a:pt x="8760" y="21"/>
                </a:cubicBezTo>
                <a:cubicBezTo>
                  <a:pt x="8732" y="21"/>
                  <a:pt x="8706" y="21"/>
                  <a:pt x="8681" y="20"/>
                </a:cubicBezTo>
                <a:cubicBezTo>
                  <a:pt x="8327" y="8"/>
                  <a:pt x="7974" y="1"/>
                  <a:pt x="762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10000">
        <p14:reveal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7599;p51"/>
          <p:cNvSpPr/>
          <p:nvPr/>
        </p:nvSpPr>
        <p:spPr>
          <a:xfrm flipH="1">
            <a:off x="179512" y="4011910"/>
            <a:ext cx="985447" cy="1030488"/>
          </a:xfrm>
          <a:custGeom>
            <a:avLst/>
            <a:gdLst/>
            <a:ahLst/>
            <a:cxnLst/>
            <a:rect l="l" t="t" r="r" b="b"/>
            <a:pathLst>
              <a:path w="17306" h="18097" extrusionOk="0">
                <a:moveTo>
                  <a:pt x="12123" y="1"/>
                </a:moveTo>
                <a:lnTo>
                  <a:pt x="0" y="13177"/>
                </a:lnTo>
                <a:lnTo>
                  <a:pt x="44" y="13265"/>
                </a:lnTo>
                <a:lnTo>
                  <a:pt x="132" y="13485"/>
                </a:lnTo>
                <a:lnTo>
                  <a:pt x="308" y="13529"/>
                </a:lnTo>
                <a:lnTo>
                  <a:pt x="483" y="13617"/>
                </a:lnTo>
                <a:lnTo>
                  <a:pt x="571" y="13792"/>
                </a:lnTo>
                <a:lnTo>
                  <a:pt x="659" y="13968"/>
                </a:lnTo>
                <a:lnTo>
                  <a:pt x="835" y="14056"/>
                </a:lnTo>
                <a:lnTo>
                  <a:pt x="1011" y="14100"/>
                </a:lnTo>
                <a:lnTo>
                  <a:pt x="1098" y="14275"/>
                </a:lnTo>
                <a:lnTo>
                  <a:pt x="1142" y="14495"/>
                </a:lnTo>
                <a:lnTo>
                  <a:pt x="1186" y="14495"/>
                </a:lnTo>
                <a:lnTo>
                  <a:pt x="1362" y="14539"/>
                </a:lnTo>
                <a:lnTo>
                  <a:pt x="1538" y="14627"/>
                </a:lnTo>
                <a:lnTo>
                  <a:pt x="1625" y="14802"/>
                </a:lnTo>
                <a:lnTo>
                  <a:pt x="1669" y="14978"/>
                </a:lnTo>
                <a:lnTo>
                  <a:pt x="1713" y="14978"/>
                </a:lnTo>
                <a:lnTo>
                  <a:pt x="1889" y="15066"/>
                </a:lnTo>
                <a:lnTo>
                  <a:pt x="2065" y="15110"/>
                </a:lnTo>
                <a:lnTo>
                  <a:pt x="2109" y="15286"/>
                </a:lnTo>
                <a:lnTo>
                  <a:pt x="2196" y="15461"/>
                </a:lnTo>
                <a:lnTo>
                  <a:pt x="2196" y="15505"/>
                </a:lnTo>
                <a:lnTo>
                  <a:pt x="2416" y="15549"/>
                </a:lnTo>
                <a:lnTo>
                  <a:pt x="2592" y="15593"/>
                </a:lnTo>
                <a:lnTo>
                  <a:pt x="2636" y="15813"/>
                </a:lnTo>
                <a:lnTo>
                  <a:pt x="2723" y="15988"/>
                </a:lnTo>
                <a:lnTo>
                  <a:pt x="2899" y="16032"/>
                </a:lnTo>
                <a:lnTo>
                  <a:pt x="3119" y="16120"/>
                </a:lnTo>
                <a:lnTo>
                  <a:pt x="3163" y="16296"/>
                </a:lnTo>
                <a:lnTo>
                  <a:pt x="3251" y="16471"/>
                </a:lnTo>
                <a:lnTo>
                  <a:pt x="3251" y="16515"/>
                </a:lnTo>
                <a:lnTo>
                  <a:pt x="3426" y="16559"/>
                </a:lnTo>
                <a:lnTo>
                  <a:pt x="3646" y="16603"/>
                </a:lnTo>
                <a:lnTo>
                  <a:pt x="3690" y="16823"/>
                </a:lnTo>
                <a:lnTo>
                  <a:pt x="3778" y="16998"/>
                </a:lnTo>
                <a:lnTo>
                  <a:pt x="3953" y="17042"/>
                </a:lnTo>
                <a:lnTo>
                  <a:pt x="4129" y="17130"/>
                </a:lnTo>
                <a:lnTo>
                  <a:pt x="4217" y="17306"/>
                </a:lnTo>
                <a:lnTo>
                  <a:pt x="4305" y="17482"/>
                </a:lnTo>
                <a:lnTo>
                  <a:pt x="4480" y="17569"/>
                </a:lnTo>
                <a:lnTo>
                  <a:pt x="4656" y="17613"/>
                </a:lnTo>
                <a:lnTo>
                  <a:pt x="4744" y="17789"/>
                </a:lnTo>
                <a:lnTo>
                  <a:pt x="4832" y="18009"/>
                </a:lnTo>
                <a:lnTo>
                  <a:pt x="5007" y="18053"/>
                </a:lnTo>
                <a:lnTo>
                  <a:pt x="5095" y="18097"/>
                </a:lnTo>
                <a:lnTo>
                  <a:pt x="5183" y="18009"/>
                </a:lnTo>
                <a:lnTo>
                  <a:pt x="17305" y="4920"/>
                </a:lnTo>
                <a:lnTo>
                  <a:pt x="17261" y="4876"/>
                </a:lnTo>
                <a:lnTo>
                  <a:pt x="17218" y="4657"/>
                </a:lnTo>
                <a:lnTo>
                  <a:pt x="17174" y="4657"/>
                </a:lnTo>
                <a:lnTo>
                  <a:pt x="16998" y="4613"/>
                </a:lnTo>
                <a:lnTo>
                  <a:pt x="16822" y="4525"/>
                </a:lnTo>
                <a:lnTo>
                  <a:pt x="16734" y="4349"/>
                </a:lnTo>
                <a:lnTo>
                  <a:pt x="16690" y="4173"/>
                </a:lnTo>
                <a:lnTo>
                  <a:pt x="16647" y="4173"/>
                </a:lnTo>
                <a:lnTo>
                  <a:pt x="16471" y="4086"/>
                </a:lnTo>
                <a:lnTo>
                  <a:pt x="16295" y="4042"/>
                </a:lnTo>
                <a:lnTo>
                  <a:pt x="16251" y="3866"/>
                </a:lnTo>
                <a:lnTo>
                  <a:pt x="16163" y="3646"/>
                </a:lnTo>
                <a:lnTo>
                  <a:pt x="15944" y="3602"/>
                </a:lnTo>
                <a:lnTo>
                  <a:pt x="15768" y="3558"/>
                </a:lnTo>
                <a:lnTo>
                  <a:pt x="15724" y="3339"/>
                </a:lnTo>
                <a:lnTo>
                  <a:pt x="15636" y="3163"/>
                </a:lnTo>
                <a:lnTo>
                  <a:pt x="15461" y="3075"/>
                </a:lnTo>
                <a:lnTo>
                  <a:pt x="15241" y="3031"/>
                </a:lnTo>
                <a:lnTo>
                  <a:pt x="15197" y="2856"/>
                </a:lnTo>
                <a:lnTo>
                  <a:pt x="15109" y="2680"/>
                </a:lnTo>
                <a:lnTo>
                  <a:pt x="15109" y="2636"/>
                </a:lnTo>
                <a:lnTo>
                  <a:pt x="14934" y="2592"/>
                </a:lnTo>
                <a:lnTo>
                  <a:pt x="14758" y="2548"/>
                </a:lnTo>
                <a:lnTo>
                  <a:pt x="14670" y="2329"/>
                </a:lnTo>
                <a:lnTo>
                  <a:pt x="14582" y="2153"/>
                </a:lnTo>
                <a:lnTo>
                  <a:pt x="14407" y="2109"/>
                </a:lnTo>
                <a:lnTo>
                  <a:pt x="14231" y="2021"/>
                </a:lnTo>
                <a:lnTo>
                  <a:pt x="14143" y="1846"/>
                </a:lnTo>
                <a:lnTo>
                  <a:pt x="14055" y="1670"/>
                </a:lnTo>
                <a:lnTo>
                  <a:pt x="13880" y="1582"/>
                </a:lnTo>
                <a:lnTo>
                  <a:pt x="13704" y="1538"/>
                </a:lnTo>
                <a:lnTo>
                  <a:pt x="13616" y="1362"/>
                </a:lnTo>
                <a:lnTo>
                  <a:pt x="13572" y="1143"/>
                </a:lnTo>
                <a:lnTo>
                  <a:pt x="13528" y="1143"/>
                </a:lnTo>
                <a:lnTo>
                  <a:pt x="13352" y="1099"/>
                </a:lnTo>
                <a:lnTo>
                  <a:pt x="13177" y="1011"/>
                </a:lnTo>
                <a:lnTo>
                  <a:pt x="13089" y="835"/>
                </a:lnTo>
                <a:lnTo>
                  <a:pt x="13045" y="660"/>
                </a:lnTo>
                <a:lnTo>
                  <a:pt x="13001" y="660"/>
                </a:lnTo>
                <a:lnTo>
                  <a:pt x="12825" y="572"/>
                </a:lnTo>
                <a:lnTo>
                  <a:pt x="12650" y="528"/>
                </a:lnTo>
                <a:lnTo>
                  <a:pt x="12562" y="352"/>
                </a:lnTo>
                <a:lnTo>
                  <a:pt x="12518" y="133"/>
                </a:lnTo>
                <a:lnTo>
                  <a:pt x="12298" y="89"/>
                </a:lnTo>
                <a:lnTo>
                  <a:pt x="12123" y="1"/>
                </a:lnTo>
                <a:close/>
              </a:path>
            </a:pathLst>
          </a:custGeom>
          <a:solidFill>
            <a:schemeClr val="accent4">
              <a:alpha val="67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" name="Группа 47"/>
          <p:cNvGrpSpPr/>
          <p:nvPr/>
        </p:nvGrpSpPr>
        <p:grpSpPr>
          <a:xfrm>
            <a:off x="539552" y="947463"/>
            <a:ext cx="4464496" cy="3024337"/>
            <a:chOff x="539552" y="483518"/>
            <a:chExt cx="4176464" cy="3024337"/>
          </a:xfrm>
        </p:grpSpPr>
        <p:sp>
          <p:nvSpPr>
            <p:cNvPr id="7" name="TextBox 6"/>
            <p:cNvSpPr txBox="1"/>
            <p:nvPr/>
          </p:nvSpPr>
          <p:spPr>
            <a:xfrm>
              <a:off x="539552" y="483518"/>
              <a:ext cx="4176464" cy="1138773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lvl="0"/>
              <a:r>
                <a:rPr lang="ru-RU" sz="3600" b="1" dirty="0" err="1" smtClean="0">
                  <a:solidFill>
                    <a:schemeClr val="tx2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anrope"/>
                  <a:cs typeface="Manrope"/>
                  <a:sym typeface="Manrope"/>
                </a:rPr>
                <a:t>Волохова</a:t>
              </a:r>
              <a:r>
                <a:rPr lang="ru-RU" sz="3200" b="1" dirty="0" smtClean="0">
                  <a:solidFill>
                    <a:schemeClr val="tx2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anrope"/>
                  <a:cs typeface="Manrope"/>
                  <a:sym typeface="Manrope"/>
                </a:rPr>
                <a:t> </a:t>
              </a:r>
            </a:p>
            <a:p>
              <a:pPr lvl="0"/>
              <a:r>
                <a:rPr lang="ru-RU" sz="3200" b="1" dirty="0" smtClean="0">
                  <a:solidFill>
                    <a:schemeClr val="tx2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anrope"/>
                  <a:cs typeface="Manrope"/>
                  <a:sym typeface="Manrope"/>
                </a:rPr>
                <a:t>Елена Павловна</a:t>
              </a:r>
              <a:endParaRPr lang="ru-RU" sz="3200" b="1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anrope"/>
                <a:cs typeface="Manrope"/>
                <a:sym typeface="Manrope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39552" y="1707655"/>
              <a:ext cx="4176464" cy="1800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b="1" dirty="0" smtClean="0">
                  <a:solidFill>
                    <a:schemeClr val="tx1"/>
                  </a:solidFill>
                  <a:latin typeface="+mn-lt"/>
                </a:rPr>
                <a:t>Преподаватель гуманитарных и социальных дисциплин отделения «Туризм»</a:t>
              </a: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b="1" dirty="0" smtClean="0">
                  <a:solidFill>
                    <a:schemeClr val="tx1"/>
                  </a:solidFill>
                  <a:latin typeface="+mn-lt"/>
                </a:rPr>
                <a:t>Образование: 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dirty="0" smtClean="0">
                  <a:solidFill>
                    <a:schemeClr val="tx1"/>
                  </a:solidFill>
                  <a:latin typeface="+mn-lt"/>
                </a:rPr>
                <a:t>Санкт-Петербургский государственный университет, 1997 год</a:t>
              </a:r>
              <a:endParaRPr lang="ru-RU" sz="1600" dirty="0" smtClean="0">
                <a:solidFill>
                  <a:schemeClr val="tx1"/>
                </a:solidFill>
                <a:latin typeface="+mn-lt"/>
              </a:endParaRP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b="1" dirty="0" smtClean="0">
                  <a:solidFill>
                    <a:schemeClr val="tx1"/>
                  </a:solidFill>
                  <a:latin typeface="+mn-lt"/>
                </a:rPr>
                <a:t>Педагогический стаж работы: </a:t>
              </a:r>
              <a:r>
                <a:rPr lang="ru-RU" dirty="0" smtClean="0">
                  <a:solidFill>
                    <a:schemeClr val="tx1"/>
                  </a:solidFill>
                  <a:latin typeface="+mn-lt"/>
                </a:rPr>
                <a:t>24 года</a:t>
              </a:r>
              <a:endParaRPr lang="ru-RU" sz="1600" dirty="0" smtClean="0">
                <a:solidFill>
                  <a:schemeClr val="tx1"/>
                </a:solidFill>
                <a:latin typeface="+mn-lt"/>
              </a:endParaRPr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b="1" dirty="0" smtClean="0">
                  <a:solidFill>
                    <a:schemeClr val="tx1"/>
                  </a:solidFill>
                  <a:latin typeface="+mn-lt"/>
                </a:rPr>
                <a:t>Квалификационная категория: </a:t>
              </a:r>
              <a:r>
                <a:rPr lang="ru-RU" dirty="0" smtClean="0">
                  <a:solidFill>
                    <a:schemeClr val="tx1"/>
                  </a:solidFill>
                  <a:latin typeface="+mn-lt"/>
                </a:rPr>
                <a:t>высшая</a:t>
              </a:r>
              <a:endParaRPr lang="ru-RU" sz="1600" dirty="0" smtClean="0">
                <a:solidFill>
                  <a:schemeClr val="tx1"/>
                </a:solidFill>
                <a:latin typeface="+mn-lt"/>
              </a:endParaRPr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b="1" dirty="0" smtClean="0">
                  <a:solidFill>
                    <a:schemeClr val="tx1"/>
                  </a:solidFill>
                  <a:latin typeface="+mn-lt"/>
                </a:rPr>
                <a:t>Педагогическое кредо: </a:t>
              </a:r>
              <a:r>
                <a:rPr lang="ru-RU" dirty="0" smtClean="0">
                  <a:solidFill>
                    <a:schemeClr val="tx1"/>
                  </a:solidFill>
                  <a:latin typeface="+mn-lt"/>
                </a:rPr>
                <a:t>профессионализм</a:t>
              </a:r>
            </a:p>
          </p:txBody>
        </p:sp>
      </p:grpSp>
      <p:pic>
        <p:nvPicPr>
          <p:cNvPr id="49" name="Рисунок 48" descr="Волохова Е.П.jpg"/>
          <p:cNvPicPr>
            <a:picLocks noChangeAspect="1"/>
          </p:cNvPicPr>
          <p:nvPr/>
        </p:nvPicPr>
        <p:blipFill>
          <a:blip r:embed="rId2"/>
          <a:srcRect l="20146" r="22011"/>
          <a:stretch>
            <a:fillRect/>
          </a:stretch>
        </p:blipFill>
        <p:spPr>
          <a:xfrm>
            <a:off x="5275488" y="554075"/>
            <a:ext cx="3312610" cy="3816424"/>
          </a:xfrm>
          <a:prstGeom prst="rect">
            <a:avLst/>
          </a:prstGeom>
        </p:spPr>
      </p:pic>
      <p:grpSp>
        <p:nvGrpSpPr>
          <p:cNvPr id="51" name="Google Shape;1145;p70"/>
          <p:cNvGrpSpPr/>
          <p:nvPr/>
        </p:nvGrpSpPr>
        <p:grpSpPr>
          <a:xfrm rot="6266285">
            <a:off x="1191250" y="3213288"/>
            <a:ext cx="704980" cy="2041081"/>
            <a:chOff x="5070075" y="2571775"/>
            <a:chExt cx="618675" cy="1791207"/>
          </a:xfrm>
        </p:grpSpPr>
        <p:sp>
          <p:nvSpPr>
            <p:cNvPr id="52" name="Google Shape;1146;p70"/>
            <p:cNvSpPr/>
            <p:nvPr/>
          </p:nvSpPr>
          <p:spPr>
            <a:xfrm>
              <a:off x="5070075" y="2788511"/>
              <a:ext cx="132022" cy="224769"/>
            </a:xfrm>
            <a:custGeom>
              <a:avLst/>
              <a:gdLst/>
              <a:ahLst/>
              <a:cxnLst/>
              <a:rect l="l" t="t" r="r" b="b"/>
              <a:pathLst>
                <a:path w="2269" h="3863" extrusionOk="0">
                  <a:moveTo>
                    <a:pt x="462" y="1"/>
                  </a:moveTo>
                  <a:cubicBezTo>
                    <a:pt x="439" y="1"/>
                    <a:pt x="415" y="3"/>
                    <a:pt x="391" y="7"/>
                  </a:cubicBezTo>
                  <a:cubicBezTo>
                    <a:pt x="199" y="43"/>
                    <a:pt x="65" y="232"/>
                    <a:pt x="33" y="424"/>
                  </a:cubicBezTo>
                  <a:cubicBezTo>
                    <a:pt x="0" y="616"/>
                    <a:pt x="49" y="811"/>
                    <a:pt x="104" y="1000"/>
                  </a:cubicBezTo>
                  <a:cubicBezTo>
                    <a:pt x="365" y="1859"/>
                    <a:pt x="794" y="2919"/>
                    <a:pt x="1448" y="3557"/>
                  </a:cubicBezTo>
                  <a:cubicBezTo>
                    <a:pt x="1669" y="3773"/>
                    <a:pt x="1814" y="3862"/>
                    <a:pt x="1902" y="3862"/>
                  </a:cubicBezTo>
                  <a:cubicBezTo>
                    <a:pt x="2269" y="3862"/>
                    <a:pt x="1681" y="2340"/>
                    <a:pt x="1552" y="1895"/>
                  </a:cubicBezTo>
                  <a:cubicBezTo>
                    <a:pt x="1412" y="1403"/>
                    <a:pt x="1269" y="905"/>
                    <a:pt x="1025" y="456"/>
                  </a:cubicBezTo>
                  <a:cubicBezTo>
                    <a:pt x="904" y="234"/>
                    <a:pt x="704" y="1"/>
                    <a:pt x="4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147;p70"/>
            <p:cNvSpPr/>
            <p:nvPr/>
          </p:nvSpPr>
          <p:spPr>
            <a:xfrm>
              <a:off x="5137103" y="2571775"/>
              <a:ext cx="76921" cy="288365"/>
            </a:xfrm>
            <a:custGeom>
              <a:avLst/>
              <a:gdLst/>
              <a:ahLst/>
              <a:cxnLst/>
              <a:rect l="l" t="t" r="r" b="b"/>
              <a:pathLst>
                <a:path w="1322" h="4956" extrusionOk="0">
                  <a:moveTo>
                    <a:pt x="731" y="0"/>
                  </a:moveTo>
                  <a:cubicBezTo>
                    <a:pt x="726" y="0"/>
                    <a:pt x="721" y="0"/>
                    <a:pt x="716" y="1"/>
                  </a:cubicBezTo>
                  <a:cubicBezTo>
                    <a:pt x="576" y="7"/>
                    <a:pt x="462" y="108"/>
                    <a:pt x="378" y="219"/>
                  </a:cubicBezTo>
                  <a:cubicBezTo>
                    <a:pt x="0" y="723"/>
                    <a:pt x="42" y="1416"/>
                    <a:pt x="101" y="2044"/>
                  </a:cubicBezTo>
                  <a:cubicBezTo>
                    <a:pt x="192" y="2994"/>
                    <a:pt x="228" y="4071"/>
                    <a:pt x="605" y="4956"/>
                  </a:cubicBezTo>
                  <a:cubicBezTo>
                    <a:pt x="1236" y="4029"/>
                    <a:pt x="1321" y="1667"/>
                    <a:pt x="1155" y="567"/>
                  </a:cubicBezTo>
                  <a:cubicBezTo>
                    <a:pt x="1117" y="312"/>
                    <a:pt x="982" y="0"/>
                    <a:pt x="7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148;p70"/>
            <p:cNvSpPr/>
            <p:nvPr/>
          </p:nvSpPr>
          <p:spPr>
            <a:xfrm>
              <a:off x="5201455" y="2653058"/>
              <a:ext cx="100020" cy="320658"/>
            </a:xfrm>
            <a:custGeom>
              <a:avLst/>
              <a:gdLst/>
              <a:ahLst/>
              <a:cxnLst/>
              <a:rect l="l" t="t" r="r" b="b"/>
              <a:pathLst>
                <a:path w="1719" h="5511" extrusionOk="0">
                  <a:moveTo>
                    <a:pt x="1362" y="0"/>
                  </a:moveTo>
                  <a:cubicBezTo>
                    <a:pt x="1259" y="0"/>
                    <a:pt x="1148" y="99"/>
                    <a:pt x="1080" y="195"/>
                  </a:cubicBezTo>
                  <a:cubicBezTo>
                    <a:pt x="576" y="914"/>
                    <a:pt x="407" y="1805"/>
                    <a:pt x="283" y="2674"/>
                  </a:cubicBezTo>
                  <a:cubicBezTo>
                    <a:pt x="153" y="3601"/>
                    <a:pt x="0" y="4574"/>
                    <a:pt x="26" y="5511"/>
                  </a:cubicBezTo>
                  <a:cubicBezTo>
                    <a:pt x="710" y="4346"/>
                    <a:pt x="1071" y="2807"/>
                    <a:pt x="1461" y="1509"/>
                  </a:cubicBezTo>
                  <a:cubicBezTo>
                    <a:pt x="1595" y="1063"/>
                    <a:pt x="1718" y="575"/>
                    <a:pt x="1536" y="149"/>
                  </a:cubicBezTo>
                  <a:cubicBezTo>
                    <a:pt x="1516" y="104"/>
                    <a:pt x="1490" y="58"/>
                    <a:pt x="1451" y="29"/>
                  </a:cubicBezTo>
                  <a:cubicBezTo>
                    <a:pt x="1423" y="9"/>
                    <a:pt x="1393" y="0"/>
                    <a:pt x="13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149;p70"/>
            <p:cNvSpPr/>
            <p:nvPr/>
          </p:nvSpPr>
          <p:spPr>
            <a:xfrm>
              <a:off x="5242882" y="3025961"/>
              <a:ext cx="79946" cy="308962"/>
            </a:xfrm>
            <a:custGeom>
              <a:avLst/>
              <a:gdLst/>
              <a:ahLst/>
              <a:cxnLst/>
              <a:rect l="l" t="t" r="r" b="b"/>
              <a:pathLst>
                <a:path w="1374" h="5310" extrusionOk="0">
                  <a:moveTo>
                    <a:pt x="1058" y="0"/>
                  </a:moveTo>
                  <a:cubicBezTo>
                    <a:pt x="982" y="0"/>
                    <a:pt x="906" y="45"/>
                    <a:pt x="843" y="94"/>
                  </a:cubicBezTo>
                  <a:cubicBezTo>
                    <a:pt x="264" y="537"/>
                    <a:pt x="186" y="1363"/>
                    <a:pt x="157" y="2089"/>
                  </a:cubicBezTo>
                  <a:cubicBezTo>
                    <a:pt x="157" y="3159"/>
                    <a:pt x="1" y="4249"/>
                    <a:pt x="37" y="5310"/>
                  </a:cubicBezTo>
                  <a:cubicBezTo>
                    <a:pt x="398" y="4119"/>
                    <a:pt x="743" y="2925"/>
                    <a:pt x="1097" y="1731"/>
                  </a:cubicBezTo>
                  <a:cubicBezTo>
                    <a:pt x="1234" y="1262"/>
                    <a:pt x="1374" y="777"/>
                    <a:pt x="1299" y="296"/>
                  </a:cubicBezTo>
                  <a:cubicBezTo>
                    <a:pt x="1279" y="179"/>
                    <a:pt x="1231" y="45"/>
                    <a:pt x="1117" y="10"/>
                  </a:cubicBezTo>
                  <a:cubicBezTo>
                    <a:pt x="1097" y="3"/>
                    <a:pt x="1078" y="0"/>
                    <a:pt x="10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150;p70"/>
            <p:cNvSpPr/>
            <p:nvPr/>
          </p:nvSpPr>
          <p:spPr>
            <a:xfrm>
              <a:off x="5118717" y="3247933"/>
              <a:ext cx="118581" cy="188461"/>
            </a:xfrm>
            <a:custGeom>
              <a:avLst/>
              <a:gdLst/>
              <a:ahLst/>
              <a:cxnLst/>
              <a:rect l="l" t="t" r="r" b="b"/>
              <a:pathLst>
                <a:path w="2038" h="3239" extrusionOk="0">
                  <a:moveTo>
                    <a:pt x="665" y="0"/>
                  </a:moveTo>
                  <a:cubicBezTo>
                    <a:pt x="597" y="0"/>
                    <a:pt x="530" y="14"/>
                    <a:pt x="466" y="44"/>
                  </a:cubicBezTo>
                  <a:cubicBezTo>
                    <a:pt x="1" y="258"/>
                    <a:pt x="1897" y="2959"/>
                    <a:pt x="2037" y="3238"/>
                  </a:cubicBezTo>
                  <a:cubicBezTo>
                    <a:pt x="1767" y="2588"/>
                    <a:pt x="1604" y="1888"/>
                    <a:pt x="1491" y="1195"/>
                  </a:cubicBezTo>
                  <a:cubicBezTo>
                    <a:pt x="1445" y="899"/>
                    <a:pt x="1403" y="587"/>
                    <a:pt x="1240" y="336"/>
                  </a:cubicBezTo>
                  <a:cubicBezTo>
                    <a:pt x="1113" y="145"/>
                    <a:pt x="887" y="0"/>
                    <a:pt x="6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151;p70"/>
            <p:cNvSpPr/>
            <p:nvPr/>
          </p:nvSpPr>
          <p:spPr>
            <a:xfrm>
              <a:off x="5262199" y="3464495"/>
              <a:ext cx="125214" cy="434002"/>
            </a:xfrm>
            <a:custGeom>
              <a:avLst/>
              <a:gdLst/>
              <a:ahLst/>
              <a:cxnLst/>
              <a:rect l="l" t="t" r="r" b="b"/>
              <a:pathLst>
                <a:path w="2152" h="7459" extrusionOk="0">
                  <a:moveTo>
                    <a:pt x="1638" y="1"/>
                  </a:moveTo>
                  <a:cubicBezTo>
                    <a:pt x="1474" y="1"/>
                    <a:pt x="1305" y="151"/>
                    <a:pt x="1204" y="304"/>
                  </a:cubicBezTo>
                  <a:cubicBezTo>
                    <a:pt x="749" y="990"/>
                    <a:pt x="658" y="1846"/>
                    <a:pt x="583" y="2666"/>
                  </a:cubicBezTo>
                  <a:cubicBezTo>
                    <a:pt x="502" y="3531"/>
                    <a:pt x="420" y="4397"/>
                    <a:pt x="339" y="5265"/>
                  </a:cubicBezTo>
                  <a:cubicBezTo>
                    <a:pt x="280" y="5897"/>
                    <a:pt x="1" y="6873"/>
                    <a:pt x="248" y="7458"/>
                  </a:cubicBezTo>
                  <a:cubicBezTo>
                    <a:pt x="703" y="5936"/>
                    <a:pt x="1032" y="4384"/>
                    <a:pt x="1549" y="2877"/>
                  </a:cubicBezTo>
                  <a:cubicBezTo>
                    <a:pt x="1832" y="2057"/>
                    <a:pt x="2151" y="1189"/>
                    <a:pt x="1950" y="343"/>
                  </a:cubicBezTo>
                  <a:cubicBezTo>
                    <a:pt x="1920" y="222"/>
                    <a:pt x="1871" y="96"/>
                    <a:pt x="1764" y="34"/>
                  </a:cubicBezTo>
                  <a:cubicBezTo>
                    <a:pt x="1723" y="11"/>
                    <a:pt x="1681" y="1"/>
                    <a:pt x="16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152;p70"/>
            <p:cNvSpPr/>
            <p:nvPr/>
          </p:nvSpPr>
          <p:spPr>
            <a:xfrm>
              <a:off x="5133496" y="3599599"/>
              <a:ext cx="126320" cy="321821"/>
            </a:xfrm>
            <a:custGeom>
              <a:avLst/>
              <a:gdLst/>
              <a:ahLst/>
              <a:cxnLst/>
              <a:rect l="l" t="t" r="r" b="b"/>
              <a:pathLst>
                <a:path w="2171" h="5531" extrusionOk="0">
                  <a:moveTo>
                    <a:pt x="591" y="1"/>
                  </a:moveTo>
                  <a:cubicBezTo>
                    <a:pt x="389" y="1"/>
                    <a:pt x="189" y="153"/>
                    <a:pt x="104" y="347"/>
                  </a:cubicBezTo>
                  <a:cubicBezTo>
                    <a:pt x="0" y="581"/>
                    <a:pt x="26" y="855"/>
                    <a:pt x="65" y="1108"/>
                  </a:cubicBezTo>
                  <a:cubicBezTo>
                    <a:pt x="248" y="2224"/>
                    <a:pt x="680" y="3288"/>
                    <a:pt x="1217" y="4284"/>
                  </a:cubicBezTo>
                  <a:cubicBezTo>
                    <a:pt x="1404" y="4632"/>
                    <a:pt x="1743" y="5530"/>
                    <a:pt x="2157" y="5530"/>
                  </a:cubicBezTo>
                  <a:cubicBezTo>
                    <a:pt x="2162" y="5530"/>
                    <a:pt x="2166" y="5530"/>
                    <a:pt x="2170" y="5530"/>
                  </a:cubicBezTo>
                  <a:cubicBezTo>
                    <a:pt x="1812" y="3887"/>
                    <a:pt x="1734" y="2032"/>
                    <a:pt x="1087" y="471"/>
                  </a:cubicBezTo>
                  <a:cubicBezTo>
                    <a:pt x="1012" y="289"/>
                    <a:pt x="911" y="93"/>
                    <a:pt x="726" y="25"/>
                  </a:cubicBezTo>
                  <a:cubicBezTo>
                    <a:pt x="682" y="8"/>
                    <a:pt x="636" y="1"/>
                    <a:pt x="5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153;p70"/>
            <p:cNvSpPr/>
            <p:nvPr/>
          </p:nvSpPr>
          <p:spPr>
            <a:xfrm>
              <a:off x="5386771" y="2670863"/>
              <a:ext cx="135396" cy="416255"/>
            </a:xfrm>
            <a:custGeom>
              <a:avLst/>
              <a:gdLst/>
              <a:ahLst/>
              <a:cxnLst/>
              <a:rect l="l" t="t" r="r" b="b"/>
              <a:pathLst>
                <a:path w="2327" h="7154" extrusionOk="0">
                  <a:moveTo>
                    <a:pt x="902" y="1"/>
                  </a:moveTo>
                  <a:cubicBezTo>
                    <a:pt x="587" y="1"/>
                    <a:pt x="295" y="239"/>
                    <a:pt x="157" y="526"/>
                  </a:cubicBezTo>
                  <a:cubicBezTo>
                    <a:pt x="7" y="842"/>
                    <a:pt x="0" y="1203"/>
                    <a:pt x="13" y="1551"/>
                  </a:cubicBezTo>
                  <a:cubicBezTo>
                    <a:pt x="27" y="1958"/>
                    <a:pt x="66" y="2365"/>
                    <a:pt x="176" y="2755"/>
                  </a:cubicBezTo>
                  <a:cubicBezTo>
                    <a:pt x="401" y="3555"/>
                    <a:pt x="908" y="4242"/>
                    <a:pt x="1328" y="4961"/>
                  </a:cubicBezTo>
                  <a:cubicBezTo>
                    <a:pt x="1715" y="5621"/>
                    <a:pt x="2044" y="6373"/>
                    <a:pt x="1966" y="7154"/>
                  </a:cubicBezTo>
                  <a:cubicBezTo>
                    <a:pt x="2327" y="5208"/>
                    <a:pt x="2079" y="3246"/>
                    <a:pt x="1809" y="1307"/>
                  </a:cubicBezTo>
                  <a:cubicBezTo>
                    <a:pt x="1770" y="1031"/>
                    <a:pt x="1731" y="751"/>
                    <a:pt x="1608" y="504"/>
                  </a:cubicBezTo>
                  <a:cubicBezTo>
                    <a:pt x="1484" y="253"/>
                    <a:pt x="1256" y="42"/>
                    <a:pt x="983" y="6"/>
                  </a:cubicBezTo>
                  <a:cubicBezTo>
                    <a:pt x="956" y="2"/>
                    <a:pt x="929" y="1"/>
                    <a:pt x="9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154;p70"/>
            <p:cNvSpPr/>
            <p:nvPr/>
          </p:nvSpPr>
          <p:spPr>
            <a:xfrm>
              <a:off x="5520246" y="2904298"/>
              <a:ext cx="153376" cy="314606"/>
            </a:xfrm>
            <a:custGeom>
              <a:avLst/>
              <a:gdLst/>
              <a:ahLst/>
              <a:cxnLst/>
              <a:rect l="l" t="t" r="r" b="b"/>
              <a:pathLst>
                <a:path w="2636" h="5407" extrusionOk="0">
                  <a:moveTo>
                    <a:pt x="2206" y="0"/>
                  </a:moveTo>
                  <a:cubicBezTo>
                    <a:pt x="2047" y="0"/>
                    <a:pt x="1913" y="128"/>
                    <a:pt x="1809" y="249"/>
                  </a:cubicBezTo>
                  <a:cubicBezTo>
                    <a:pt x="1110" y="1082"/>
                    <a:pt x="820" y="2172"/>
                    <a:pt x="547" y="3223"/>
                  </a:cubicBezTo>
                  <a:cubicBezTo>
                    <a:pt x="361" y="3936"/>
                    <a:pt x="98" y="4677"/>
                    <a:pt x="0" y="5406"/>
                  </a:cubicBezTo>
                  <a:cubicBezTo>
                    <a:pt x="1015" y="4551"/>
                    <a:pt x="1633" y="3012"/>
                    <a:pt x="2206" y="1837"/>
                  </a:cubicBezTo>
                  <a:cubicBezTo>
                    <a:pt x="2418" y="1401"/>
                    <a:pt x="2636" y="936"/>
                    <a:pt x="2577" y="454"/>
                  </a:cubicBezTo>
                  <a:cubicBezTo>
                    <a:pt x="2551" y="253"/>
                    <a:pt x="2440" y="28"/>
                    <a:pt x="2239" y="2"/>
                  </a:cubicBezTo>
                  <a:cubicBezTo>
                    <a:pt x="2227" y="1"/>
                    <a:pt x="2216" y="0"/>
                    <a:pt x="22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155;p70"/>
            <p:cNvSpPr/>
            <p:nvPr/>
          </p:nvSpPr>
          <p:spPr>
            <a:xfrm>
              <a:off x="5386190" y="3237344"/>
              <a:ext cx="108340" cy="304308"/>
            </a:xfrm>
            <a:custGeom>
              <a:avLst/>
              <a:gdLst/>
              <a:ahLst/>
              <a:cxnLst/>
              <a:rect l="l" t="t" r="r" b="b"/>
              <a:pathLst>
                <a:path w="1862" h="5230" extrusionOk="0">
                  <a:moveTo>
                    <a:pt x="227" y="0"/>
                  </a:moveTo>
                  <a:cubicBezTo>
                    <a:pt x="189" y="0"/>
                    <a:pt x="151" y="11"/>
                    <a:pt x="115" y="37"/>
                  </a:cubicBezTo>
                  <a:cubicBezTo>
                    <a:pt x="7" y="115"/>
                    <a:pt x="1" y="268"/>
                    <a:pt x="10" y="401"/>
                  </a:cubicBezTo>
                  <a:cubicBezTo>
                    <a:pt x="76" y="1276"/>
                    <a:pt x="303" y="2139"/>
                    <a:pt x="684" y="2929"/>
                  </a:cubicBezTo>
                  <a:cubicBezTo>
                    <a:pt x="1052" y="3700"/>
                    <a:pt x="1540" y="4406"/>
                    <a:pt x="1793" y="5229"/>
                  </a:cubicBezTo>
                  <a:cubicBezTo>
                    <a:pt x="1862" y="3658"/>
                    <a:pt x="1426" y="1673"/>
                    <a:pt x="606" y="294"/>
                  </a:cubicBezTo>
                  <a:cubicBezTo>
                    <a:pt x="521" y="153"/>
                    <a:pt x="370" y="0"/>
                    <a:pt x="2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156;p70"/>
            <p:cNvSpPr/>
            <p:nvPr/>
          </p:nvSpPr>
          <p:spPr>
            <a:xfrm>
              <a:off x="5517570" y="3454313"/>
              <a:ext cx="171180" cy="341022"/>
            </a:xfrm>
            <a:custGeom>
              <a:avLst/>
              <a:gdLst/>
              <a:ahLst/>
              <a:cxnLst/>
              <a:rect l="l" t="t" r="r" b="b"/>
              <a:pathLst>
                <a:path w="2942" h="5861" extrusionOk="0">
                  <a:moveTo>
                    <a:pt x="2584" y="1"/>
                  </a:moveTo>
                  <a:cubicBezTo>
                    <a:pt x="2462" y="1"/>
                    <a:pt x="2324" y="94"/>
                    <a:pt x="2229" y="189"/>
                  </a:cubicBezTo>
                  <a:cubicBezTo>
                    <a:pt x="1230" y="1201"/>
                    <a:pt x="843" y="2652"/>
                    <a:pt x="492" y="4032"/>
                  </a:cubicBezTo>
                  <a:cubicBezTo>
                    <a:pt x="362" y="4552"/>
                    <a:pt x="1" y="5333"/>
                    <a:pt x="134" y="5860"/>
                  </a:cubicBezTo>
                  <a:cubicBezTo>
                    <a:pt x="674" y="4900"/>
                    <a:pt x="1146" y="3921"/>
                    <a:pt x="1784" y="3017"/>
                  </a:cubicBezTo>
                  <a:cubicBezTo>
                    <a:pt x="2076" y="2597"/>
                    <a:pt x="2392" y="2187"/>
                    <a:pt x="2610" y="1722"/>
                  </a:cubicBezTo>
                  <a:cubicBezTo>
                    <a:pt x="2828" y="1260"/>
                    <a:pt x="2942" y="726"/>
                    <a:pt x="2812" y="232"/>
                  </a:cubicBezTo>
                  <a:cubicBezTo>
                    <a:pt x="2795" y="166"/>
                    <a:pt x="2773" y="98"/>
                    <a:pt x="2721" y="53"/>
                  </a:cubicBezTo>
                  <a:cubicBezTo>
                    <a:pt x="2680" y="16"/>
                    <a:pt x="2634" y="1"/>
                    <a:pt x="25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157;p70"/>
            <p:cNvSpPr/>
            <p:nvPr/>
          </p:nvSpPr>
          <p:spPr>
            <a:xfrm>
              <a:off x="5393404" y="3806152"/>
              <a:ext cx="97169" cy="304133"/>
            </a:xfrm>
            <a:custGeom>
              <a:avLst/>
              <a:gdLst/>
              <a:ahLst/>
              <a:cxnLst/>
              <a:rect l="l" t="t" r="r" b="b"/>
              <a:pathLst>
                <a:path w="1670" h="5227" extrusionOk="0">
                  <a:moveTo>
                    <a:pt x="481" y="0"/>
                  </a:moveTo>
                  <a:cubicBezTo>
                    <a:pt x="409" y="0"/>
                    <a:pt x="338" y="17"/>
                    <a:pt x="274" y="54"/>
                  </a:cubicBezTo>
                  <a:cubicBezTo>
                    <a:pt x="36" y="187"/>
                    <a:pt x="0" y="509"/>
                    <a:pt x="7" y="783"/>
                  </a:cubicBezTo>
                  <a:cubicBezTo>
                    <a:pt x="36" y="1882"/>
                    <a:pt x="361" y="2972"/>
                    <a:pt x="934" y="3913"/>
                  </a:cubicBezTo>
                  <a:cubicBezTo>
                    <a:pt x="1156" y="4275"/>
                    <a:pt x="1411" y="4618"/>
                    <a:pt x="1583" y="5006"/>
                  </a:cubicBezTo>
                  <a:lnTo>
                    <a:pt x="1583" y="5006"/>
                  </a:lnTo>
                  <a:cubicBezTo>
                    <a:pt x="1115" y="3667"/>
                    <a:pt x="1548" y="2132"/>
                    <a:pt x="1181" y="760"/>
                  </a:cubicBezTo>
                  <a:cubicBezTo>
                    <a:pt x="1123" y="542"/>
                    <a:pt x="1045" y="324"/>
                    <a:pt x="882" y="171"/>
                  </a:cubicBezTo>
                  <a:cubicBezTo>
                    <a:pt x="776" y="67"/>
                    <a:pt x="626" y="0"/>
                    <a:pt x="481" y="0"/>
                  </a:cubicBezTo>
                  <a:close/>
                  <a:moveTo>
                    <a:pt x="1583" y="5006"/>
                  </a:moveTo>
                  <a:cubicBezTo>
                    <a:pt x="1609" y="5080"/>
                    <a:pt x="1638" y="5154"/>
                    <a:pt x="1669" y="5227"/>
                  </a:cubicBezTo>
                  <a:cubicBezTo>
                    <a:pt x="1644" y="5152"/>
                    <a:pt x="1615" y="5078"/>
                    <a:pt x="1583" y="500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158;p70"/>
            <p:cNvSpPr/>
            <p:nvPr/>
          </p:nvSpPr>
          <p:spPr>
            <a:xfrm>
              <a:off x="5486557" y="3058835"/>
              <a:ext cx="34504" cy="1284259"/>
            </a:xfrm>
            <a:custGeom>
              <a:avLst/>
              <a:gdLst/>
              <a:ahLst/>
              <a:cxnLst/>
              <a:rect l="l" t="t" r="r" b="b"/>
              <a:pathLst>
                <a:path w="593" h="22072" extrusionOk="0">
                  <a:moveTo>
                    <a:pt x="342" y="0"/>
                  </a:moveTo>
                  <a:cubicBezTo>
                    <a:pt x="322" y="0"/>
                    <a:pt x="303" y="12"/>
                    <a:pt x="296" y="40"/>
                  </a:cubicBezTo>
                  <a:cubicBezTo>
                    <a:pt x="94" y="873"/>
                    <a:pt x="137" y="1810"/>
                    <a:pt x="101" y="2666"/>
                  </a:cubicBezTo>
                  <a:cubicBezTo>
                    <a:pt x="59" y="3603"/>
                    <a:pt x="33" y="4540"/>
                    <a:pt x="23" y="5480"/>
                  </a:cubicBezTo>
                  <a:cubicBezTo>
                    <a:pt x="0" y="7344"/>
                    <a:pt x="16" y="9212"/>
                    <a:pt x="33" y="11076"/>
                  </a:cubicBezTo>
                  <a:cubicBezTo>
                    <a:pt x="46" y="12921"/>
                    <a:pt x="55" y="14765"/>
                    <a:pt x="72" y="16610"/>
                  </a:cubicBezTo>
                  <a:cubicBezTo>
                    <a:pt x="81" y="17534"/>
                    <a:pt x="120" y="18455"/>
                    <a:pt x="137" y="19379"/>
                  </a:cubicBezTo>
                  <a:cubicBezTo>
                    <a:pt x="153" y="20241"/>
                    <a:pt x="107" y="21133"/>
                    <a:pt x="238" y="21985"/>
                  </a:cubicBezTo>
                  <a:cubicBezTo>
                    <a:pt x="247" y="22046"/>
                    <a:pt x="287" y="22072"/>
                    <a:pt x="331" y="22072"/>
                  </a:cubicBezTo>
                  <a:cubicBezTo>
                    <a:pt x="392" y="22072"/>
                    <a:pt x="462" y="22022"/>
                    <a:pt x="472" y="21952"/>
                  </a:cubicBezTo>
                  <a:cubicBezTo>
                    <a:pt x="592" y="21048"/>
                    <a:pt x="517" y="20095"/>
                    <a:pt x="514" y="19184"/>
                  </a:cubicBezTo>
                  <a:cubicBezTo>
                    <a:pt x="514" y="18256"/>
                    <a:pt x="534" y="17336"/>
                    <a:pt x="524" y="16412"/>
                  </a:cubicBezTo>
                  <a:cubicBezTo>
                    <a:pt x="501" y="14632"/>
                    <a:pt x="475" y="12852"/>
                    <a:pt x="456" y="11076"/>
                  </a:cubicBezTo>
                  <a:cubicBezTo>
                    <a:pt x="433" y="9277"/>
                    <a:pt x="397" y="7481"/>
                    <a:pt x="381" y="5682"/>
                  </a:cubicBezTo>
                  <a:cubicBezTo>
                    <a:pt x="371" y="4741"/>
                    <a:pt x="364" y="3804"/>
                    <a:pt x="371" y="2864"/>
                  </a:cubicBezTo>
                  <a:cubicBezTo>
                    <a:pt x="374" y="1943"/>
                    <a:pt x="508" y="967"/>
                    <a:pt x="400" y="53"/>
                  </a:cubicBezTo>
                  <a:cubicBezTo>
                    <a:pt x="397" y="21"/>
                    <a:pt x="368" y="0"/>
                    <a:pt x="34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159;p70"/>
            <p:cNvSpPr/>
            <p:nvPr/>
          </p:nvSpPr>
          <p:spPr>
            <a:xfrm>
              <a:off x="5499591" y="3190796"/>
              <a:ext cx="41777" cy="108515"/>
            </a:xfrm>
            <a:custGeom>
              <a:avLst/>
              <a:gdLst/>
              <a:ahLst/>
              <a:cxnLst/>
              <a:rect l="l" t="t" r="r" b="b"/>
              <a:pathLst>
                <a:path w="718" h="1865" extrusionOk="0">
                  <a:moveTo>
                    <a:pt x="624" y="1"/>
                  </a:moveTo>
                  <a:cubicBezTo>
                    <a:pt x="607" y="1"/>
                    <a:pt x="589" y="8"/>
                    <a:pt x="573" y="27"/>
                  </a:cubicBezTo>
                  <a:cubicBezTo>
                    <a:pt x="180" y="502"/>
                    <a:pt x="1" y="1218"/>
                    <a:pt x="36" y="1826"/>
                  </a:cubicBezTo>
                  <a:cubicBezTo>
                    <a:pt x="38" y="1850"/>
                    <a:pt x="61" y="1864"/>
                    <a:pt x="81" y="1864"/>
                  </a:cubicBezTo>
                  <a:cubicBezTo>
                    <a:pt x="97" y="1864"/>
                    <a:pt x="112" y="1856"/>
                    <a:pt x="114" y="1836"/>
                  </a:cubicBezTo>
                  <a:cubicBezTo>
                    <a:pt x="163" y="1553"/>
                    <a:pt x="215" y="1270"/>
                    <a:pt x="306" y="996"/>
                  </a:cubicBezTo>
                  <a:cubicBezTo>
                    <a:pt x="407" y="687"/>
                    <a:pt x="563" y="414"/>
                    <a:pt x="694" y="118"/>
                  </a:cubicBezTo>
                  <a:cubicBezTo>
                    <a:pt x="718" y="65"/>
                    <a:pt x="674" y="1"/>
                    <a:pt x="6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160;p70"/>
            <p:cNvSpPr/>
            <p:nvPr/>
          </p:nvSpPr>
          <p:spPr>
            <a:xfrm>
              <a:off x="5493132" y="3757743"/>
              <a:ext cx="49225" cy="102056"/>
            </a:xfrm>
            <a:custGeom>
              <a:avLst/>
              <a:gdLst/>
              <a:ahLst/>
              <a:cxnLst/>
              <a:rect l="l" t="t" r="r" b="b"/>
              <a:pathLst>
                <a:path w="846" h="1754" extrusionOk="0">
                  <a:moveTo>
                    <a:pt x="727" y="1"/>
                  </a:moveTo>
                  <a:cubicBezTo>
                    <a:pt x="711" y="1"/>
                    <a:pt x="694" y="6"/>
                    <a:pt x="678" y="17"/>
                  </a:cubicBezTo>
                  <a:cubicBezTo>
                    <a:pt x="203" y="339"/>
                    <a:pt x="1" y="1140"/>
                    <a:pt x="99" y="1680"/>
                  </a:cubicBezTo>
                  <a:cubicBezTo>
                    <a:pt x="108" y="1731"/>
                    <a:pt x="148" y="1753"/>
                    <a:pt x="189" y="1753"/>
                  </a:cubicBezTo>
                  <a:cubicBezTo>
                    <a:pt x="244" y="1753"/>
                    <a:pt x="302" y="1715"/>
                    <a:pt x="304" y="1650"/>
                  </a:cubicBezTo>
                  <a:cubicBezTo>
                    <a:pt x="313" y="1374"/>
                    <a:pt x="320" y="1114"/>
                    <a:pt x="414" y="850"/>
                  </a:cubicBezTo>
                  <a:cubicBezTo>
                    <a:pt x="505" y="587"/>
                    <a:pt x="681" y="391"/>
                    <a:pt x="811" y="151"/>
                  </a:cubicBezTo>
                  <a:cubicBezTo>
                    <a:pt x="845" y="85"/>
                    <a:pt x="793" y="1"/>
                    <a:pt x="7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161;p70"/>
            <p:cNvSpPr/>
            <p:nvPr/>
          </p:nvSpPr>
          <p:spPr>
            <a:xfrm>
              <a:off x="5461015" y="4044475"/>
              <a:ext cx="49050" cy="123061"/>
            </a:xfrm>
            <a:custGeom>
              <a:avLst/>
              <a:gdLst/>
              <a:ahLst/>
              <a:cxnLst/>
              <a:rect l="l" t="t" r="r" b="b"/>
              <a:pathLst>
                <a:path w="843" h="2115" extrusionOk="0">
                  <a:moveTo>
                    <a:pt x="119" y="1"/>
                  </a:moveTo>
                  <a:cubicBezTo>
                    <a:pt x="57" y="1"/>
                    <a:pt x="0" y="49"/>
                    <a:pt x="19" y="129"/>
                  </a:cubicBezTo>
                  <a:cubicBezTo>
                    <a:pt x="110" y="477"/>
                    <a:pt x="286" y="806"/>
                    <a:pt x="387" y="1154"/>
                  </a:cubicBezTo>
                  <a:cubicBezTo>
                    <a:pt x="478" y="1460"/>
                    <a:pt x="501" y="1804"/>
                    <a:pt x="657" y="2084"/>
                  </a:cubicBezTo>
                  <a:cubicBezTo>
                    <a:pt x="669" y="2104"/>
                    <a:pt x="690" y="2114"/>
                    <a:pt x="712" y="2114"/>
                  </a:cubicBezTo>
                  <a:cubicBezTo>
                    <a:pt x="739" y="2114"/>
                    <a:pt x="766" y="2099"/>
                    <a:pt x="771" y="2068"/>
                  </a:cubicBezTo>
                  <a:cubicBezTo>
                    <a:pt x="843" y="1749"/>
                    <a:pt x="729" y="1391"/>
                    <a:pt x="641" y="1082"/>
                  </a:cubicBezTo>
                  <a:cubicBezTo>
                    <a:pt x="540" y="737"/>
                    <a:pt x="426" y="340"/>
                    <a:pt x="211" y="48"/>
                  </a:cubicBezTo>
                  <a:cubicBezTo>
                    <a:pt x="187" y="15"/>
                    <a:pt x="152" y="1"/>
                    <a:pt x="1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162;p70"/>
            <p:cNvSpPr/>
            <p:nvPr/>
          </p:nvSpPr>
          <p:spPr>
            <a:xfrm>
              <a:off x="5389797" y="4249574"/>
              <a:ext cx="1222" cy="815"/>
            </a:xfrm>
            <a:custGeom>
              <a:avLst/>
              <a:gdLst/>
              <a:ahLst/>
              <a:cxnLst/>
              <a:rect l="l" t="t" r="r" b="b"/>
              <a:pathLst>
                <a:path w="21" h="14" extrusionOk="0">
                  <a:moveTo>
                    <a:pt x="10" y="1"/>
                  </a:moveTo>
                  <a:cubicBezTo>
                    <a:pt x="1" y="1"/>
                    <a:pt x="1" y="14"/>
                    <a:pt x="10" y="14"/>
                  </a:cubicBezTo>
                  <a:cubicBezTo>
                    <a:pt x="20" y="14"/>
                    <a:pt x="20" y="1"/>
                    <a:pt x="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163;p70"/>
            <p:cNvSpPr/>
            <p:nvPr/>
          </p:nvSpPr>
          <p:spPr>
            <a:xfrm>
              <a:off x="5372749" y="4181673"/>
              <a:ext cx="16117" cy="37937"/>
            </a:xfrm>
            <a:custGeom>
              <a:avLst/>
              <a:gdLst/>
              <a:ahLst/>
              <a:cxnLst/>
              <a:rect l="l" t="t" r="r" b="b"/>
              <a:pathLst>
                <a:path w="277" h="652" extrusionOk="0">
                  <a:moveTo>
                    <a:pt x="32" y="1"/>
                  </a:moveTo>
                  <a:cubicBezTo>
                    <a:pt x="18" y="1"/>
                    <a:pt x="4" y="13"/>
                    <a:pt x="4" y="29"/>
                  </a:cubicBezTo>
                  <a:cubicBezTo>
                    <a:pt x="1" y="117"/>
                    <a:pt x="59" y="198"/>
                    <a:pt x="92" y="279"/>
                  </a:cubicBezTo>
                  <a:cubicBezTo>
                    <a:pt x="144" y="396"/>
                    <a:pt x="183" y="517"/>
                    <a:pt x="225" y="637"/>
                  </a:cubicBezTo>
                  <a:cubicBezTo>
                    <a:pt x="229" y="647"/>
                    <a:pt x="238" y="651"/>
                    <a:pt x="247" y="651"/>
                  </a:cubicBezTo>
                  <a:cubicBezTo>
                    <a:pt x="262" y="651"/>
                    <a:pt x="277" y="640"/>
                    <a:pt x="271" y="624"/>
                  </a:cubicBezTo>
                  <a:cubicBezTo>
                    <a:pt x="228" y="510"/>
                    <a:pt x="183" y="396"/>
                    <a:pt x="147" y="279"/>
                  </a:cubicBezTo>
                  <a:cubicBezTo>
                    <a:pt x="121" y="188"/>
                    <a:pt x="115" y="81"/>
                    <a:pt x="50" y="9"/>
                  </a:cubicBezTo>
                  <a:cubicBezTo>
                    <a:pt x="44" y="3"/>
                    <a:pt x="38" y="1"/>
                    <a:pt x="3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164;p70"/>
            <p:cNvSpPr/>
            <p:nvPr/>
          </p:nvSpPr>
          <p:spPr>
            <a:xfrm>
              <a:off x="5245733" y="3845427"/>
              <a:ext cx="157216" cy="517556"/>
            </a:xfrm>
            <a:custGeom>
              <a:avLst/>
              <a:gdLst/>
              <a:ahLst/>
              <a:cxnLst/>
              <a:rect l="l" t="t" r="r" b="b"/>
              <a:pathLst>
                <a:path w="2702" h="8895" extrusionOk="0">
                  <a:moveTo>
                    <a:pt x="384" y="1"/>
                  </a:moveTo>
                  <a:cubicBezTo>
                    <a:pt x="352" y="1"/>
                    <a:pt x="321" y="19"/>
                    <a:pt x="313" y="56"/>
                  </a:cubicBezTo>
                  <a:cubicBezTo>
                    <a:pt x="1" y="1429"/>
                    <a:pt x="739" y="2974"/>
                    <a:pt x="1370" y="4152"/>
                  </a:cubicBezTo>
                  <a:cubicBezTo>
                    <a:pt x="1758" y="4874"/>
                    <a:pt x="2089" y="5596"/>
                    <a:pt x="2259" y="6406"/>
                  </a:cubicBezTo>
                  <a:cubicBezTo>
                    <a:pt x="2343" y="6797"/>
                    <a:pt x="2392" y="7200"/>
                    <a:pt x="2379" y="7604"/>
                  </a:cubicBezTo>
                  <a:cubicBezTo>
                    <a:pt x="2369" y="8010"/>
                    <a:pt x="2259" y="8420"/>
                    <a:pt x="2291" y="8827"/>
                  </a:cubicBezTo>
                  <a:cubicBezTo>
                    <a:pt x="2293" y="8864"/>
                    <a:pt x="2331" y="8895"/>
                    <a:pt x="2365" y="8895"/>
                  </a:cubicBezTo>
                  <a:cubicBezTo>
                    <a:pt x="2385" y="8895"/>
                    <a:pt x="2404" y="8885"/>
                    <a:pt x="2415" y="8860"/>
                  </a:cubicBezTo>
                  <a:cubicBezTo>
                    <a:pt x="2701" y="8232"/>
                    <a:pt x="2587" y="7392"/>
                    <a:pt x="2512" y="6725"/>
                  </a:cubicBezTo>
                  <a:cubicBezTo>
                    <a:pt x="2441" y="6058"/>
                    <a:pt x="2268" y="5421"/>
                    <a:pt x="2002" y="4802"/>
                  </a:cubicBezTo>
                  <a:cubicBezTo>
                    <a:pt x="1679" y="4051"/>
                    <a:pt x="1269" y="3338"/>
                    <a:pt x="993" y="2567"/>
                  </a:cubicBezTo>
                  <a:cubicBezTo>
                    <a:pt x="697" y="1744"/>
                    <a:pt x="677" y="892"/>
                    <a:pt x="459" y="56"/>
                  </a:cubicBezTo>
                  <a:cubicBezTo>
                    <a:pt x="449" y="19"/>
                    <a:pt x="416" y="1"/>
                    <a:pt x="3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165;p70"/>
            <p:cNvSpPr/>
            <p:nvPr/>
          </p:nvSpPr>
          <p:spPr>
            <a:xfrm>
              <a:off x="5174167" y="2885271"/>
              <a:ext cx="8960" cy="18968"/>
            </a:xfrm>
            <a:custGeom>
              <a:avLst/>
              <a:gdLst/>
              <a:ahLst/>
              <a:cxnLst/>
              <a:rect l="l" t="t" r="r" b="b"/>
              <a:pathLst>
                <a:path w="154" h="326" extrusionOk="0">
                  <a:moveTo>
                    <a:pt x="77" y="1"/>
                  </a:moveTo>
                  <a:cubicBezTo>
                    <a:pt x="42" y="1"/>
                    <a:pt x="7" y="23"/>
                    <a:pt x="7" y="69"/>
                  </a:cubicBezTo>
                  <a:cubicBezTo>
                    <a:pt x="7" y="140"/>
                    <a:pt x="1" y="215"/>
                    <a:pt x="24" y="284"/>
                  </a:cubicBezTo>
                  <a:cubicBezTo>
                    <a:pt x="32" y="311"/>
                    <a:pt x="54" y="325"/>
                    <a:pt x="77" y="325"/>
                  </a:cubicBezTo>
                  <a:cubicBezTo>
                    <a:pt x="100" y="325"/>
                    <a:pt x="123" y="311"/>
                    <a:pt x="131" y="284"/>
                  </a:cubicBezTo>
                  <a:cubicBezTo>
                    <a:pt x="154" y="215"/>
                    <a:pt x="144" y="140"/>
                    <a:pt x="144" y="69"/>
                  </a:cubicBezTo>
                  <a:cubicBezTo>
                    <a:pt x="146" y="23"/>
                    <a:pt x="111" y="1"/>
                    <a:pt x="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166;p70"/>
            <p:cNvSpPr/>
            <p:nvPr/>
          </p:nvSpPr>
          <p:spPr>
            <a:xfrm>
              <a:off x="5151824" y="2831626"/>
              <a:ext cx="120676" cy="1061760"/>
            </a:xfrm>
            <a:custGeom>
              <a:avLst/>
              <a:gdLst/>
              <a:ahLst/>
              <a:cxnLst/>
              <a:rect l="l" t="t" r="r" b="b"/>
              <a:pathLst>
                <a:path w="2074" h="18248" extrusionOk="0">
                  <a:moveTo>
                    <a:pt x="561" y="0"/>
                  </a:moveTo>
                  <a:cubicBezTo>
                    <a:pt x="544" y="0"/>
                    <a:pt x="528" y="10"/>
                    <a:pt x="525" y="31"/>
                  </a:cubicBezTo>
                  <a:cubicBezTo>
                    <a:pt x="1" y="3041"/>
                    <a:pt x="1247" y="5930"/>
                    <a:pt x="1387" y="8923"/>
                  </a:cubicBezTo>
                  <a:cubicBezTo>
                    <a:pt x="1462" y="10491"/>
                    <a:pt x="1507" y="12059"/>
                    <a:pt x="1579" y="13624"/>
                  </a:cubicBezTo>
                  <a:cubicBezTo>
                    <a:pt x="1650" y="15150"/>
                    <a:pt x="1647" y="16735"/>
                    <a:pt x="1911" y="18244"/>
                  </a:cubicBezTo>
                  <a:cubicBezTo>
                    <a:pt x="1912" y="18247"/>
                    <a:pt x="1914" y="18248"/>
                    <a:pt x="1916" y="18248"/>
                  </a:cubicBezTo>
                  <a:cubicBezTo>
                    <a:pt x="1920" y="18248"/>
                    <a:pt x="1924" y="18245"/>
                    <a:pt x="1924" y="18241"/>
                  </a:cubicBezTo>
                  <a:cubicBezTo>
                    <a:pt x="2073" y="16725"/>
                    <a:pt x="1946" y="15147"/>
                    <a:pt x="1901" y="13624"/>
                  </a:cubicBezTo>
                  <a:cubicBezTo>
                    <a:pt x="1852" y="12059"/>
                    <a:pt x="1836" y="10485"/>
                    <a:pt x="1702" y="8923"/>
                  </a:cubicBezTo>
                  <a:cubicBezTo>
                    <a:pt x="1449" y="5969"/>
                    <a:pt x="440" y="3021"/>
                    <a:pt x="606" y="41"/>
                  </a:cubicBezTo>
                  <a:cubicBezTo>
                    <a:pt x="606" y="15"/>
                    <a:pt x="583" y="0"/>
                    <a:pt x="5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" name="Google Shape;11403;p88"/>
          <p:cNvGrpSpPr/>
          <p:nvPr/>
        </p:nvGrpSpPr>
        <p:grpSpPr>
          <a:xfrm>
            <a:off x="4139952" y="1131590"/>
            <a:ext cx="504056" cy="506386"/>
            <a:chOff x="-1333975" y="2365850"/>
            <a:chExt cx="292225" cy="293575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74" name="Google Shape;11404;p88"/>
            <p:cNvSpPr/>
            <p:nvPr/>
          </p:nvSpPr>
          <p:spPr>
            <a:xfrm>
              <a:off x="-1285150" y="2365850"/>
              <a:ext cx="191225" cy="293575"/>
            </a:xfrm>
            <a:custGeom>
              <a:avLst/>
              <a:gdLst/>
              <a:ahLst/>
              <a:cxnLst/>
              <a:rect l="l" t="t" r="r" b="b"/>
              <a:pathLst>
                <a:path w="7649" h="11743" extrusionOk="0">
                  <a:moveTo>
                    <a:pt x="3813" y="684"/>
                  </a:moveTo>
                  <a:cubicBezTo>
                    <a:pt x="5545" y="684"/>
                    <a:pt x="6900" y="2039"/>
                    <a:pt x="6900" y="3740"/>
                  </a:cubicBezTo>
                  <a:cubicBezTo>
                    <a:pt x="6931" y="4780"/>
                    <a:pt x="6553" y="5347"/>
                    <a:pt x="6270" y="5788"/>
                  </a:cubicBezTo>
                  <a:cubicBezTo>
                    <a:pt x="5797" y="6544"/>
                    <a:pt x="5608" y="6922"/>
                    <a:pt x="5608" y="7930"/>
                  </a:cubicBezTo>
                  <a:cubicBezTo>
                    <a:pt x="5608" y="8119"/>
                    <a:pt x="5451" y="8277"/>
                    <a:pt x="5230" y="8277"/>
                  </a:cubicBezTo>
                  <a:lnTo>
                    <a:pt x="2489" y="8277"/>
                  </a:lnTo>
                  <a:cubicBezTo>
                    <a:pt x="2300" y="8277"/>
                    <a:pt x="2143" y="8119"/>
                    <a:pt x="2143" y="7930"/>
                  </a:cubicBezTo>
                  <a:cubicBezTo>
                    <a:pt x="2143" y="6922"/>
                    <a:pt x="1922" y="6576"/>
                    <a:pt x="1450" y="5820"/>
                  </a:cubicBezTo>
                  <a:cubicBezTo>
                    <a:pt x="1198" y="5347"/>
                    <a:pt x="567" y="4528"/>
                    <a:pt x="788" y="3205"/>
                  </a:cubicBezTo>
                  <a:cubicBezTo>
                    <a:pt x="1040" y="1819"/>
                    <a:pt x="2237" y="684"/>
                    <a:pt x="3813" y="684"/>
                  </a:cubicBezTo>
                  <a:close/>
                  <a:moveTo>
                    <a:pt x="4852" y="8907"/>
                  </a:moveTo>
                  <a:lnTo>
                    <a:pt x="4852" y="9569"/>
                  </a:lnTo>
                  <a:lnTo>
                    <a:pt x="4506" y="9569"/>
                  </a:lnTo>
                  <a:cubicBezTo>
                    <a:pt x="4285" y="9569"/>
                    <a:pt x="4128" y="9726"/>
                    <a:pt x="4128" y="9915"/>
                  </a:cubicBezTo>
                  <a:cubicBezTo>
                    <a:pt x="4128" y="10136"/>
                    <a:pt x="4285" y="10293"/>
                    <a:pt x="4506" y="10293"/>
                  </a:cubicBezTo>
                  <a:lnTo>
                    <a:pt x="4852" y="10293"/>
                  </a:lnTo>
                  <a:lnTo>
                    <a:pt x="4852" y="10640"/>
                  </a:lnTo>
                  <a:cubicBezTo>
                    <a:pt x="4884" y="10829"/>
                    <a:pt x="4726" y="10986"/>
                    <a:pt x="4537" y="10986"/>
                  </a:cubicBezTo>
                  <a:lnTo>
                    <a:pt x="3151" y="10986"/>
                  </a:lnTo>
                  <a:cubicBezTo>
                    <a:pt x="2962" y="10986"/>
                    <a:pt x="2804" y="10829"/>
                    <a:pt x="2804" y="10640"/>
                  </a:cubicBezTo>
                  <a:lnTo>
                    <a:pt x="2804" y="10293"/>
                  </a:lnTo>
                  <a:lnTo>
                    <a:pt x="3151" y="10293"/>
                  </a:lnTo>
                  <a:cubicBezTo>
                    <a:pt x="3371" y="10293"/>
                    <a:pt x="3529" y="10136"/>
                    <a:pt x="3529" y="9915"/>
                  </a:cubicBezTo>
                  <a:cubicBezTo>
                    <a:pt x="3529" y="9726"/>
                    <a:pt x="3371" y="9569"/>
                    <a:pt x="3151" y="9569"/>
                  </a:cubicBezTo>
                  <a:lnTo>
                    <a:pt x="2804" y="9569"/>
                  </a:lnTo>
                  <a:lnTo>
                    <a:pt x="2804" y="8907"/>
                  </a:lnTo>
                  <a:close/>
                  <a:moveTo>
                    <a:pt x="3897" y="1"/>
                  </a:moveTo>
                  <a:cubicBezTo>
                    <a:pt x="3632" y="1"/>
                    <a:pt x="3361" y="28"/>
                    <a:pt x="3088" y="86"/>
                  </a:cubicBezTo>
                  <a:cubicBezTo>
                    <a:pt x="1607" y="401"/>
                    <a:pt x="441" y="1566"/>
                    <a:pt x="158" y="3079"/>
                  </a:cubicBezTo>
                  <a:cubicBezTo>
                    <a:pt x="0" y="3992"/>
                    <a:pt x="158" y="4969"/>
                    <a:pt x="631" y="5757"/>
                  </a:cubicBezTo>
                  <a:cubicBezTo>
                    <a:pt x="757" y="5914"/>
                    <a:pt x="820" y="6072"/>
                    <a:pt x="914" y="6229"/>
                  </a:cubicBezTo>
                  <a:cubicBezTo>
                    <a:pt x="1355" y="6891"/>
                    <a:pt x="1450" y="7143"/>
                    <a:pt x="1450" y="7962"/>
                  </a:cubicBezTo>
                  <a:cubicBezTo>
                    <a:pt x="1450" y="8403"/>
                    <a:pt x="1733" y="8781"/>
                    <a:pt x="2143" y="8939"/>
                  </a:cubicBezTo>
                  <a:lnTo>
                    <a:pt x="2143" y="10703"/>
                  </a:lnTo>
                  <a:cubicBezTo>
                    <a:pt x="2143" y="11270"/>
                    <a:pt x="2615" y="11743"/>
                    <a:pt x="3151" y="11743"/>
                  </a:cubicBezTo>
                  <a:lnTo>
                    <a:pt x="4537" y="11743"/>
                  </a:lnTo>
                  <a:cubicBezTo>
                    <a:pt x="5073" y="11743"/>
                    <a:pt x="5545" y="11270"/>
                    <a:pt x="5545" y="10703"/>
                  </a:cubicBezTo>
                  <a:lnTo>
                    <a:pt x="5545" y="8939"/>
                  </a:lnTo>
                  <a:cubicBezTo>
                    <a:pt x="5955" y="8781"/>
                    <a:pt x="6238" y="8435"/>
                    <a:pt x="6238" y="7962"/>
                  </a:cubicBezTo>
                  <a:lnTo>
                    <a:pt x="6238" y="7930"/>
                  </a:lnTo>
                  <a:cubicBezTo>
                    <a:pt x="6238" y="7143"/>
                    <a:pt x="6427" y="6828"/>
                    <a:pt x="6805" y="6229"/>
                  </a:cubicBezTo>
                  <a:cubicBezTo>
                    <a:pt x="7089" y="5788"/>
                    <a:pt x="7593" y="5032"/>
                    <a:pt x="7593" y="3835"/>
                  </a:cubicBezTo>
                  <a:cubicBezTo>
                    <a:pt x="7649" y="1658"/>
                    <a:pt x="5950" y="1"/>
                    <a:pt x="38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1405;p88"/>
            <p:cNvSpPr/>
            <p:nvPr/>
          </p:nvSpPr>
          <p:spPr>
            <a:xfrm>
              <a:off x="-1076425" y="2452250"/>
              <a:ext cx="34675" cy="18150"/>
            </a:xfrm>
            <a:custGeom>
              <a:avLst/>
              <a:gdLst/>
              <a:ahLst/>
              <a:cxnLst/>
              <a:rect l="l" t="t" r="r" b="b"/>
              <a:pathLst>
                <a:path w="1387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1040" y="725"/>
                  </a:lnTo>
                  <a:cubicBezTo>
                    <a:pt x="1229" y="725"/>
                    <a:pt x="1386" y="568"/>
                    <a:pt x="1386" y="379"/>
                  </a:cubicBezTo>
                  <a:cubicBezTo>
                    <a:pt x="1386" y="158"/>
                    <a:pt x="1229" y="1"/>
                    <a:pt x="10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1406;p88"/>
            <p:cNvSpPr/>
            <p:nvPr/>
          </p:nvSpPr>
          <p:spPr>
            <a:xfrm>
              <a:off x="-1333975" y="2452250"/>
              <a:ext cx="34675" cy="18150"/>
            </a:xfrm>
            <a:custGeom>
              <a:avLst/>
              <a:gdLst/>
              <a:ahLst/>
              <a:cxnLst/>
              <a:rect l="l" t="t" r="r" b="b"/>
              <a:pathLst>
                <a:path w="1387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1008" y="725"/>
                  </a:lnTo>
                  <a:cubicBezTo>
                    <a:pt x="1197" y="694"/>
                    <a:pt x="1386" y="536"/>
                    <a:pt x="1386" y="379"/>
                  </a:cubicBezTo>
                  <a:cubicBezTo>
                    <a:pt x="1386" y="158"/>
                    <a:pt x="1197" y="1"/>
                    <a:pt x="10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1407;p88"/>
            <p:cNvSpPr/>
            <p:nvPr/>
          </p:nvSpPr>
          <p:spPr>
            <a:xfrm>
              <a:off x="-1093750" y="2383050"/>
              <a:ext cx="35450" cy="26575"/>
            </a:xfrm>
            <a:custGeom>
              <a:avLst/>
              <a:gdLst/>
              <a:ahLst/>
              <a:cxnLst/>
              <a:rect l="l" t="t" r="r" b="b"/>
              <a:pathLst>
                <a:path w="1418" h="1063" extrusionOk="0">
                  <a:moveTo>
                    <a:pt x="992" y="1"/>
                  </a:moveTo>
                  <a:cubicBezTo>
                    <a:pt x="931" y="1"/>
                    <a:pt x="870" y="19"/>
                    <a:pt x="819" y="59"/>
                  </a:cubicBezTo>
                  <a:lnTo>
                    <a:pt x="221" y="406"/>
                  </a:lnTo>
                  <a:cubicBezTo>
                    <a:pt x="63" y="500"/>
                    <a:pt x="0" y="721"/>
                    <a:pt x="95" y="878"/>
                  </a:cubicBezTo>
                  <a:cubicBezTo>
                    <a:pt x="159" y="985"/>
                    <a:pt x="295" y="1063"/>
                    <a:pt x="415" y="1063"/>
                  </a:cubicBezTo>
                  <a:cubicBezTo>
                    <a:pt x="473" y="1063"/>
                    <a:pt x="527" y="1045"/>
                    <a:pt x="567" y="1005"/>
                  </a:cubicBezTo>
                  <a:lnTo>
                    <a:pt x="1166" y="658"/>
                  </a:lnTo>
                  <a:cubicBezTo>
                    <a:pt x="1323" y="563"/>
                    <a:pt x="1418" y="343"/>
                    <a:pt x="1292" y="185"/>
                  </a:cubicBezTo>
                  <a:cubicBezTo>
                    <a:pt x="1249" y="79"/>
                    <a:pt x="1120" y="1"/>
                    <a:pt x="99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1408;p88"/>
            <p:cNvSpPr/>
            <p:nvPr/>
          </p:nvSpPr>
          <p:spPr>
            <a:xfrm>
              <a:off x="-1317450" y="2512575"/>
              <a:ext cx="35475" cy="26225"/>
            </a:xfrm>
            <a:custGeom>
              <a:avLst/>
              <a:gdLst/>
              <a:ahLst/>
              <a:cxnLst/>
              <a:rect l="l" t="t" r="r" b="b"/>
              <a:pathLst>
                <a:path w="1419" h="1049" extrusionOk="0">
                  <a:moveTo>
                    <a:pt x="1005" y="1"/>
                  </a:moveTo>
                  <a:cubicBezTo>
                    <a:pt x="944" y="1"/>
                    <a:pt x="880" y="15"/>
                    <a:pt x="820" y="45"/>
                  </a:cubicBezTo>
                  <a:lnTo>
                    <a:pt x="221" y="392"/>
                  </a:lnTo>
                  <a:cubicBezTo>
                    <a:pt x="64" y="486"/>
                    <a:pt x="1" y="707"/>
                    <a:pt x="127" y="864"/>
                  </a:cubicBezTo>
                  <a:cubicBezTo>
                    <a:pt x="169" y="971"/>
                    <a:pt x="299" y="1049"/>
                    <a:pt x="427" y="1049"/>
                  </a:cubicBezTo>
                  <a:cubicBezTo>
                    <a:pt x="488" y="1049"/>
                    <a:pt x="548" y="1031"/>
                    <a:pt x="599" y="990"/>
                  </a:cubicBezTo>
                  <a:lnTo>
                    <a:pt x="1166" y="644"/>
                  </a:lnTo>
                  <a:cubicBezTo>
                    <a:pt x="1324" y="549"/>
                    <a:pt x="1418" y="329"/>
                    <a:pt x="1292" y="171"/>
                  </a:cubicBezTo>
                  <a:cubicBezTo>
                    <a:pt x="1250" y="64"/>
                    <a:pt x="1134" y="1"/>
                    <a:pt x="100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1409;p88"/>
            <p:cNvSpPr/>
            <p:nvPr/>
          </p:nvSpPr>
          <p:spPr>
            <a:xfrm>
              <a:off x="-1092975" y="2512575"/>
              <a:ext cx="34675" cy="25525"/>
            </a:xfrm>
            <a:custGeom>
              <a:avLst/>
              <a:gdLst/>
              <a:ahLst/>
              <a:cxnLst/>
              <a:rect l="l" t="t" r="r" b="b"/>
              <a:pathLst>
                <a:path w="1387" h="1021" extrusionOk="0">
                  <a:moveTo>
                    <a:pt x="378" y="1"/>
                  </a:moveTo>
                  <a:cubicBezTo>
                    <a:pt x="264" y="1"/>
                    <a:pt x="149" y="64"/>
                    <a:pt x="64" y="171"/>
                  </a:cubicBezTo>
                  <a:cubicBezTo>
                    <a:pt x="1" y="329"/>
                    <a:pt x="32" y="518"/>
                    <a:pt x="190" y="644"/>
                  </a:cubicBezTo>
                  <a:lnTo>
                    <a:pt x="788" y="990"/>
                  </a:lnTo>
                  <a:cubicBezTo>
                    <a:pt x="838" y="1010"/>
                    <a:pt x="891" y="1021"/>
                    <a:pt x="944" y="1021"/>
                  </a:cubicBezTo>
                  <a:cubicBezTo>
                    <a:pt x="1059" y="1021"/>
                    <a:pt x="1175" y="972"/>
                    <a:pt x="1261" y="864"/>
                  </a:cubicBezTo>
                  <a:cubicBezTo>
                    <a:pt x="1387" y="675"/>
                    <a:pt x="1292" y="486"/>
                    <a:pt x="1135" y="392"/>
                  </a:cubicBezTo>
                  <a:lnTo>
                    <a:pt x="536" y="45"/>
                  </a:lnTo>
                  <a:cubicBezTo>
                    <a:pt x="486" y="15"/>
                    <a:pt x="432" y="1"/>
                    <a:pt x="3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1410;p88"/>
            <p:cNvSpPr/>
            <p:nvPr/>
          </p:nvSpPr>
          <p:spPr>
            <a:xfrm>
              <a:off x="-1316650" y="2383750"/>
              <a:ext cx="34675" cy="25525"/>
            </a:xfrm>
            <a:custGeom>
              <a:avLst/>
              <a:gdLst/>
              <a:ahLst/>
              <a:cxnLst/>
              <a:rect l="l" t="t" r="r" b="b"/>
              <a:pathLst>
                <a:path w="1387" h="1021" extrusionOk="0">
                  <a:moveTo>
                    <a:pt x="405" y="1"/>
                  </a:moveTo>
                  <a:cubicBezTo>
                    <a:pt x="283" y="1"/>
                    <a:pt x="159" y="50"/>
                    <a:pt x="95" y="157"/>
                  </a:cubicBezTo>
                  <a:cubicBezTo>
                    <a:pt x="0" y="315"/>
                    <a:pt x="63" y="504"/>
                    <a:pt x="221" y="630"/>
                  </a:cubicBezTo>
                  <a:lnTo>
                    <a:pt x="788" y="977"/>
                  </a:lnTo>
                  <a:cubicBezTo>
                    <a:pt x="838" y="1007"/>
                    <a:pt x="895" y="1021"/>
                    <a:pt x="953" y="1021"/>
                  </a:cubicBezTo>
                  <a:cubicBezTo>
                    <a:pt x="1074" y="1021"/>
                    <a:pt x="1196" y="958"/>
                    <a:pt x="1260" y="850"/>
                  </a:cubicBezTo>
                  <a:cubicBezTo>
                    <a:pt x="1386" y="693"/>
                    <a:pt x="1292" y="504"/>
                    <a:pt x="1134" y="378"/>
                  </a:cubicBezTo>
                  <a:lnTo>
                    <a:pt x="567" y="31"/>
                  </a:lnTo>
                  <a:cubicBezTo>
                    <a:pt x="517" y="11"/>
                    <a:pt x="461" y="1"/>
                    <a:pt x="40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1411;p88"/>
            <p:cNvSpPr/>
            <p:nvPr/>
          </p:nvSpPr>
          <p:spPr>
            <a:xfrm>
              <a:off x="-1239475" y="2401575"/>
              <a:ext cx="102425" cy="153100"/>
            </a:xfrm>
            <a:custGeom>
              <a:avLst/>
              <a:gdLst/>
              <a:ahLst/>
              <a:cxnLst/>
              <a:rect l="l" t="t" r="r" b="b"/>
              <a:pathLst>
                <a:path w="4097" h="6124" extrusionOk="0">
                  <a:moveTo>
                    <a:pt x="1733" y="1492"/>
                  </a:moveTo>
                  <a:lnTo>
                    <a:pt x="1733" y="2343"/>
                  </a:lnTo>
                  <a:cubicBezTo>
                    <a:pt x="1733" y="2500"/>
                    <a:pt x="1796" y="2626"/>
                    <a:pt x="1922" y="2658"/>
                  </a:cubicBezTo>
                  <a:lnTo>
                    <a:pt x="3246" y="3225"/>
                  </a:lnTo>
                  <a:lnTo>
                    <a:pt x="2395" y="4611"/>
                  </a:lnTo>
                  <a:lnTo>
                    <a:pt x="2395" y="3729"/>
                  </a:lnTo>
                  <a:cubicBezTo>
                    <a:pt x="2395" y="3572"/>
                    <a:pt x="2332" y="3445"/>
                    <a:pt x="2206" y="3414"/>
                  </a:cubicBezTo>
                  <a:lnTo>
                    <a:pt x="851" y="2878"/>
                  </a:lnTo>
                  <a:lnTo>
                    <a:pt x="1733" y="1492"/>
                  </a:lnTo>
                  <a:close/>
                  <a:moveTo>
                    <a:pt x="2038" y="0"/>
                  </a:moveTo>
                  <a:cubicBezTo>
                    <a:pt x="1919" y="0"/>
                    <a:pt x="1814" y="47"/>
                    <a:pt x="1765" y="169"/>
                  </a:cubicBezTo>
                  <a:lnTo>
                    <a:pt x="64" y="2941"/>
                  </a:lnTo>
                  <a:cubicBezTo>
                    <a:pt x="32" y="3004"/>
                    <a:pt x="1" y="3130"/>
                    <a:pt x="32" y="3225"/>
                  </a:cubicBezTo>
                  <a:cubicBezTo>
                    <a:pt x="64" y="3288"/>
                    <a:pt x="158" y="3382"/>
                    <a:pt x="221" y="3414"/>
                  </a:cubicBezTo>
                  <a:lnTo>
                    <a:pt x="1733" y="4013"/>
                  </a:lnTo>
                  <a:lnTo>
                    <a:pt x="1733" y="5808"/>
                  </a:lnTo>
                  <a:cubicBezTo>
                    <a:pt x="1733" y="5966"/>
                    <a:pt x="1859" y="6092"/>
                    <a:pt x="1954" y="6123"/>
                  </a:cubicBezTo>
                  <a:lnTo>
                    <a:pt x="2049" y="6123"/>
                  </a:lnTo>
                  <a:cubicBezTo>
                    <a:pt x="2143" y="6123"/>
                    <a:pt x="2269" y="6092"/>
                    <a:pt x="2301" y="5966"/>
                  </a:cubicBezTo>
                  <a:lnTo>
                    <a:pt x="4002" y="3225"/>
                  </a:lnTo>
                  <a:cubicBezTo>
                    <a:pt x="4033" y="3130"/>
                    <a:pt x="4096" y="3004"/>
                    <a:pt x="4033" y="2941"/>
                  </a:cubicBezTo>
                  <a:cubicBezTo>
                    <a:pt x="4033" y="2878"/>
                    <a:pt x="3970" y="2784"/>
                    <a:pt x="3907" y="2752"/>
                  </a:cubicBezTo>
                  <a:lnTo>
                    <a:pt x="2395" y="2154"/>
                  </a:lnTo>
                  <a:lnTo>
                    <a:pt x="2395" y="358"/>
                  </a:lnTo>
                  <a:cubicBezTo>
                    <a:pt x="2395" y="169"/>
                    <a:pt x="2269" y="74"/>
                    <a:pt x="2143" y="11"/>
                  </a:cubicBezTo>
                  <a:cubicBezTo>
                    <a:pt x="2108" y="4"/>
                    <a:pt x="2072" y="0"/>
                    <a:pt x="20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10000">
        <p14:reveal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539552" y="483518"/>
            <a:ext cx="4464496" cy="4117236"/>
            <a:chOff x="539552" y="483518"/>
            <a:chExt cx="4176464" cy="4117236"/>
          </a:xfrm>
        </p:grpSpPr>
        <p:sp>
          <p:nvSpPr>
            <p:cNvPr id="4" name="TextBox 3"/>
            <p:cNvSpPr txBox="1"/>
            <p:nvPr/>
          </p:nvSpPr>
          <p:spPr>
            <a:xfrm>
              <a:off x="539552" y="483518"/>
              <a:ext cx="4176464" cy="1138773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lvl="0"/>
              <a:r>
                <a:rPr lang="ru-RU" sz="3600" b="1" dirty="0" smtClean="0">
                  <a:solidFill>
                    <a:schemeClr val="tx2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anrope"/>
                  <a:cs typeface="Manrope"/>
                  <a:sym typeface="Manrope"/>
                </a:rPr>
                <a:t>Серебрякова </a:t>
              </a:r>
            </a:p>
            <a:p>
              <a:pPr lvl="0"/>
              <a:r>
                <a:rPr lang="ru-RU" sz="3200" b="1" dirty="0" smtClean="0">
                  <a:solidFill>
                    <a:schemeClr val="tx2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anrope"/>
                  <a:cs typeface="Manrope"/>
                  <a:sym typeface="Manrope"/>
                </a:rPr>
                <a:t>Юлия Михайловна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39552" y="1707654"/>
              <a:ext cx="4176464" cy="28931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b="1" dirty="0" smtClean="0">
                  <a:solidFill>
                    <a:schemeClr val="tx1"/>
                  </a:solidFill>
                  <a:latin typeface="+mn-lt"/>
                </a:rPr>
                <a:t>Преподаватель естественнонаучных и профильных дисциплин отделения «Ресторанный сервис»</a:t>
              </a: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b="1" dirty="0" smtClean="0">
                  <a:solidFill>
                    <a:schemeClr val="tx1"/>
                  </a:solidFill>
                  <a:latin typeface="+mn-lt"/>
                </a:rPr>
                <a:t>Образование: 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dirty="0" smtClean="0">
                  <a:solidFill>
                    <a:schemeClr val="tx1"/>
                  </a:solidFill>
                  <a:latin typeface="+mn-lt"/>
                </a:rPr>
                <a:t>Дальневосточный федеральный университет, 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dirty="0" smtClean="0">
                  <a:solidFill>
                    <a:schemeClr val="tx1"/>
                  </a:solidFill>
                  <a:latin typeface="+mn-lt"/>
                </a:rPr>
                <a:t>2016 год</a:t>
              </a:r>
              <a:endParaRPr lang="ru-RU" sz="1600" dirty="0" smtClean="0">
                <a:solidFill>
                  <a:schemeClr val="tx1"/>
                </a:solidFill>
                <a:latin typeface="+mn-lt"/>
              </a:endParaRP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b="1" dirty="0" smtClean="0">
                  <a:solidFill>
                    <a:schemeClr val="tx1"/>
                  </a:solidFill>
                  <a:latin typeface="+mn-lt"/>
                </a:rPr>
                <a:t>Педагогический стаж работы: </a:t>
              </a:r>
              <a:r>
                <a:rPr lang="ru-RU" dirty="0" smtClean="0">
                  <a:solidFill>
                    <a:schemeClr val="tx1"/>
                  </a:solidFill>
                </a:rPr>
                <a:t>1,5</a:t>
              </a:r>
              <a:r>
                <a:rPr lang="ru-RU" dirty="0" smtClean="0">
                  <a:solidFill>
                    <a:schemeClr val="tx1"/>
                  </a:solidFill>
                  <a:latin typeface="+mn-lt"/>
                </a:rPr>
                <a:t> года</a:t>
              </a:r>
              <a:endParaRPr lang="ru-RU" sz="1600" dirty="0" smtClean="0">
                <a:solidFill>
                  <a:schemeClr val="tx1"/>
                </a:solidFill>
                <a:latin typeface="+mn-lt"/>
              </a:endParaRPr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b="1" dirty="0" smtClean="0">
                  <a:solidFill>
                    <a:schemeClr val="tx1"/>
                  </a:solidFill>
                  <a:latin typeface="+mn-lt"/>
                </a:rPr>
                <a:t>Квалификационная категория: </a:t>
              </a:r>
              <a:r>
                <a:rPr lang="ru-RU" dirty="0" smtClean="0">
                  <a:solidFill>
                    <a:schemeClr val="tx1"/>
                  </a:solidFill>
                  <a:latin typeface="+mn-lt"/>
                </a:rPr>
                <a:t>первая</a:t>
              </a:r>
              <a:endParaRPr lang="ru-RU" sz="1600" dirty="0" smtClean="0">
                <a:solidFill>
                  <a:schemeClr val="tx1"/>
                </a:solidFill>
                <a:latin typeface="+mn-lt"/>
              </a:endParaRPr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b="1" dirty="0" smtClean="0">
                  <a:solidFill>
                    <a:schemeClr val="tx1"/>
                  </a:solidFill>
                  <a:latin typeface="+mn-lt"/>
                </a:rPr>
                <a:t>Педагогическое кредо:</a:t>
              </a:r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dirty="0" smtClean="0">
                  <a:solidFill>
                    <a:schemeClr val="tx1"/>
                  </a:solidFill>
                </a:rPr>
                <a:t>«Не мыслям надобно учить, а мыслить», </a:t>
              </a:r>
              <a:r>
                <a:rPr lang="ru-RU" dirty="0" err="1" smtClean="0">
                  <a:solidFill>
                    <a:schemeClr val="tx1"/>
                  </a:solidFill>
                </a:rPr>
                <a:t>Иммануил</a:t>
              </a:r>
              <a:r>
                <a:rPr lang="ru-RU" dirty="0" smtClean="0">
                  <a:solidFill>
                    <a:schemeClr val="tx1"/>
                  </a:solidFill>
                </a:rPr>
                <a:t> Кант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b="1" dirty="0" smtClean="0">
                  <a:solidFill>
                    <a:schemeClr val="tx1"/>
                  </a:solidFill>
                </a:rPr>
                <a:t>Увлечения и хобби: 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dirty="0" smtClean="0">
                  <a:solidFill>
                    <a:schemeClr val="tx1"/>
                  </a:solidFill>
                </a:rPr>
                <a:t>чтение, плавание, кулинария</a:t>
              </a:r>
            </a:p>
          </p:txBody>
        </p:sp>
      </p:grpSp>
      <p:grpSp>
        <p:nvGrpSpPr>
          <p:cNvPr id="6" name="Google Shape;9809;p83"/>
          <p:cNvGrpSpPr/>
          <p:nvPr/>
        </p:nvGrpSpPr>
        <p:grpSpPr>
          <a:xfrm>
            <a:off x="4139952" y="627534"/>
            <a:ext cx="342211" cy="372824"/>
            <a:chOff x="-40160700" y="2339625"/>
            <a:chExt cx="290650" cy="31665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7" name="Google Shape;9810;p83"/>
            <p:cNvSpPr/>
            <p:nvPr/>
          </p:nvSpPr>
          <p:spPr>
            <a:xfrm>
              <a:off x="-40005525" y="2552600"/>
              <a:ext cx="70900" cy="62175"/>
            </a:xfrm>
            <a:custGeom>
              <a:avLst/>
              <a:gdLst/>
              <a:ahLst/>
              <a:cxnLst/>
              <a:rect l="l" t="t" r="r" b="b"/>
              <a:pathLst>
                <a:path w="2836" h="2487" extrusionOk="0">
                  <a:moveTo>
                    <a:pt x="1408" y="807"/>
                  </a:moveTo>
                  <a:cubicBezTo>
                    <a:pt x="1461" y="807"/>
                    <a:pt x="1518" y="817"/>
                    <a:pt x="1575" y="839"/>
                  </a:cubicBezTo>
                  <a:cubicBezTo>
                    <a:pt x="1733" y="902"/>
                    <a:pt x="1796" y="1028"/>
                    <a:pt x="1796" y="1248"/>
                  </a:cubicBezTo>
                  <a:cubicBezTo>
                    <a:pt x="1845" y="1496"/>
                    <a:pt x="1661" y="1666"/>
                    <a:pt x="1442" y="1666"/>
                  </a:cubicBezTo>
                  <a:cubicBezTo>
                    <a:pt x="1383" y="1666"/>
                    <a:pt x="1321" y="1653"/>
                    <a:pt x="1260" y="1626"/>
                  </a:cubicBezTo>
                  <a:cubicBezTo>
                    <a:pt x="1071" y="1563"/>
                    <a:pt x="945" y="1311"/>
                    <a:pt x="1008" y="1091"/>
                  </a:cubicBezTo>
                  <a:cubicBezTo>
                    <a:pt x="1081" y="921"/>
                    <a:pt x="1229" y="807"/>
                    <a:pt x="1408" y="807"/>
                  </a:cubicBezTo>
                  <a:close/>
                  <a:moveTo>
                    <a:pt x="1438" y="1"/>
                  </a:moveTo>
                  <a:cubicBezTo>
                    <a:pt x="1040" y="1"/>
                    <a:pt x="635" y="188"/>
                    <a:pt x="378" y="523"/>
                  </a:cubicBezTo>
                  <a:cubicBezTo>
                    <a:pt x="0" y="1091"/>
                    <a:pt x="158" y="1878"/>
                    <a:pt x="693" y="2256"/>
                  </a:cubicBezTo>
                  <a:cubicBezTo>
                    <a:pt x="909" y="2412"/>
                    <a:pt x="1158" y="2486"/>
                    <a:pt x="1405" y="2486"/>
                  </a:cubicBezTo>
                  <a:cubicBezTo>
                    <a:pt x="1806" y="2486"/>
                    <a:pt x="2204" y="2292"/>
                    <a:pt x="2457" y="1941"/>
                  </a:cubicBezTo>
                  <a:cubicBezTo>
                    <a:pt x="2836" y="1406"/>
                    <a:pt x="2678" y="618"/>
                    <a:pt x="2111" y="208"/>
                  </a:cubicBezTo>
                  <a:cubicBezTo>
                    <a:pt x="1911" y="67"/>
                    <a:pt x="1676" y="1"/>
                    <a:pt x="14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9811;p83"/>
            <p:cNvSpPr/>
            <p:nvPr/>
          </p:nvSpPr>
          <p:spPr>
            <a:xfrm>
              <a:off x="-40039400" y="2605050"/>
              <a:ext cx="29150" cy="20500"/>
            </a:xfrm>
            <a:custGeom>
              <a:avLst/>
              <a:gdLst/>
              <a:ahLst/>
              <a:cxnLst/>
              <a:rect l="l" t="t" r="r" b="b"/>
              <a:pathLst>
                <a:path w="1166" h="820" extrusionOk="0">
                  <a:moveTo>
                    <a:pt x="725" y="1"/>
                  </a:moveTo>
                  <a:cubicBezTo>
                    <a:pt x="473" y="1"/>
                    <a:pt x="0" y="190"/>
                    <a:pt x="0" y="410"/>
                  </a:cubicBezTo>
                  <a:cubicBezTo>
                    <a:pt x="0" y="631"/>
                    <a:pt x="473" y="820"/>
                    <a:pt x="725" y="820"/>
                  </a:cubicBezTo>
                  <a:cubicBezTo>
                    <a:pt x="945" y="820"/>
                    <a:pt x="1166" y="631"/>
                    <a:pt x="1166" y="410"/>
                  </a:cubicBezTo>
                  <a:cubicBezTo>
                    <a:pt x="1103" y="158"/>
                    <a:pt x="914" y="1"/>
                    <a:pt x="7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812;p83"/>
            <p:cNvSpPr/>
            <p:nvPr/>
          </p:nvSpPr>
          <p:spPr>
            <a:xfrm>
              <a:off x="-40079575" y="2584575"/>
              <a:ext cx="19725" cy="19725"/>
            </a:xfrm>
            <a:custGeom>
              <a:avLst/>
              <a:gdLst/>
              <a:ahLst/>
              <a:cxnLst/>
              <a:rect l="l" t="t" r="r" b="b"/>
              <a:pathLst>
                <a:path w="789" h="789" extrusionOk="0">
                  <a:moveTo>
                    <a:pt x="410" y="1"/>
                  </a:moveTo>
                  <a:cubicBezTo>
                    <a:pt x="190" y="1"/>
                    <a:pt x="1" y="158"/>
                    <a:pt x="1" y="379"/>
                  </a:cubicBezTo>
                  <a:cubicBezTo>
                    <a:pt x="1" y="599"/>
                    <a:pt x="190" y="788"/>
                    <a:pt x="410" y="788"/>
                  </a:cubicBezTo>
                  <a:cubicBezTo>
                    <a:pt x="631" y="788"/>
                    <a:pt x="788" y="599"/>
                    <a:pt x="788" y="379"/>
                  </a:cubicBezTo>
                  <a:cubicBezTo>
                    <a:pt x="788" y="158"/>
                    <a:pt x="631" y="1"/>
                    <a:pt x="4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9813;p83"/>
            <p:cNvSpPr/>
            <p:nvPr/>
          </p:nvSpPr>
          <p:spPr>
            <a:xfrm>
              <a:off x="-40160700" y="2339625"/>
              <a:ext cx="290650" cy="316650"/>
            </a:xfrm>
            <a:custGeom>
              <a:avLst/>
              <a:gdLst/>
              <a:ahLst/>
              <a:cxnLst/>
              <a:rect l="l" t="t" r="r" b="b"/>
              <a:pathLst>
                <a:path w="11626" h="12666" extrusionOk="0">
                  <a:moveTo>
                    <a:pt x="7656" y="820"/>
                  </a:moveTo>
                  <a:cubicBezTo>
                    <a:pt x="7845" y="820"/>
                    <a:pt x="8003" y="946"/>
                    <a:pt x="8066" y="1072"/>
                  </a:cubicBezTo>
                  <a:cubicBezTo>
                    <a:pt x="8129" y="1355"/>
                    <a:pt x="7940" y="1639"/>
                    <a:pt x="7656" y="1639"/>
                  </a:cubicBezTo>
                  <a:lnTo>
                    <a:pt x="4065" y="1639"/>
                  </a:lnTo>
                  <a:cubicBezTo>
                    <a:pt x="3876" y="1639"/>
                    <a:pt x="3687" y="1450"/>
                    <a:pt x="3687" y="1261"/>
                  </a:cubicBezTo>
                  <a:cubicBezTo>
                    <a:pt x="3687" y="1009"/>
                    <a:pt x="3876" y="851"/>
                    <a:pt x="4065" y="820"/>
                  </a:cubicBezTo>
                  <a:close/>
                  <a:moveTo>
                    <a:pt x="7310" y="2458"/>
                  </a:moveTo>
                  <a:lnTo>
                    <a:pt x="7310" y="5860"/>
                  </a:lnTo>
                  <a:cubicBezTo>
                    <a:pt x="7310" y="6270"/>
                    <a:pt x="7467" y="6711"/>
                    <a:pt x="7656" y="7026"/>
                  </a:cubicBezTo>
                  <a:cubicBezTo>
                    <a:pt x="7026" y="7152"/>
                    <a:pt x="6396" y="7404"/>
                    <a:pt x="5797" y="7782"/>
                  </a:cubicBezTo>
                  <a:cubicBezTo>
                    <a:pt x="5146" y="8207"/>
                    <a:pt x="4241" y="8453"/>
                    <a:pt x="3401" y="8453"/>
                  </a:cubicBezTo>
                  <a:cubicBezTo>
                    <a:pt x="3306" y="8453"/>
                    <a:pt x="3212" y="8450"/>
                    <a:pt x="3120" y="8444"/>
                  </a:cubicBezTo>
                  <a:lnTo>
                    <a:pt x="4128" y="7026"/>
                  </a:lnTo>
                  <a:cubicBezTo>
                    <a:pt x="4380" y="6680"/>
                    <a:pt x="4537" y="6239"/>
                    <a:pt x="4537" y="5829"/>
                  </a:cubicBezTo>
                  <a:lnTo>
                    <a:pt x="4537" y="2458"/>
                  </a:lnTo>
                  <a:close/>
                  <a:moveTo>
                    <a:pt x="8192" y="7782"/>
                  </a:moveTo>
                  <a:cubicBezTo>
                    <a:pt x="10775" y="11500"/>
                    <a:pt x="10586" y="11216"/>
                    <a:pt x="10618" y="11279"/>
                  </a:cubicBezTo>
                  <a:cubicBezTo>
                    <a:pt x="10681" y="11563"/>
                    <a:pt x="10523" y="11846"/>
                    <a:pt x="10208" y="11846"/>
                  </a:cubicBezTo>
                  <a:lnTo>
                    <a:pt x="1576" y="11846"/>
                  </a:lnTo>
                  <a:cubicBezTo>
                    <a:pt x="1198" y="11846"/>
                    <a:pt x="1040" y="11437"/>
                    <a:pt x="1198" y="11216"/>
                  </a:cubicBezTo>
                  <a:lnTo>
                    <a:pt x="2584" y="9232"/>
                  </a:lnTo>
                  <a:cubicBezTo>
                    <a:pt x="2825" y="9263"/>
                    <a:pt x="3077" y="9280"/>
                    <a:pt x="3333" y="9280"/>
                  </a:cubicBezTo>
                  <a:cubicBezTo>
                    <a:pt x="4347" y="9280"/>
                    <a:pt x="5434" y="9022"/>
                    <a:pt x="6239" y="8444"/>
                  </a:cubicBezTo>
                  <a:cubicBezTo>
                    <a:pt x="6837" y="8066"/>
                    <a:pt x="7499" y="7814"/>
                    <a:pt x="8192" y="7782"/>
                  </a:cubicBezTo>
                  <a:close/>
                  <a:moveTo>
                    <a:pt x="4128" y="1"/>
                  </a:moveTo>
                  <a:cubicBezTo>
                    <a:pt x="3435" y="1"/>
                    <a:pt x="2899" y="536"/>
                    <a:pt x="2899" y="1261"/>
                  </a:cubicBezTo>
                  <a:cubicBezTo>
                    <a:pt x="2899" y="1765"/>
                    <a:pt x="3214" y="2237"/>
                    <a:pt x="3718" y="2426"/>
                  </a:cubicBezTo>
                  <a:lnTo>
                    <a:pt x="3718" y="5860"/>
                  </a:lnTo>
                  <a:cubicBezTo>
                    <a:pt x="3718" y="6081"/>
                    <a:pt x="3655" y="6365"/>
                    <a:pt x="3498" y="6554"/>
                  </a:cubicBezTo>
                  <a:lnTo>
                    <a:pt x="568" y="10744"/>
                  </a:lnTo>
                  <a:cubicBezTo>
                    <a:pt x="1" y="11563"/>
                    <a:pt x="568" y="12666"/>
                    <a:pt x="1607" y="12666"/>
                  </a:cubicBezTo>
                  <a:lnTo>
                    <a:pt x="10271" y="12666"/>
                  </a:lnTo>
                  <a:cubicBezTo>
                    <a:pt x="10555" y="12666"/>
                    <a:pt x="10870" y="12540"/>
                    <a:pt x="11090" y="12350"/>
                  </a:cubicBezTo>
                  <a:cubicBezTo>
                    <a:pt x="11531" y="11972"/>
                    <a:pt x="11626" y="11248"/>
                    <a:pt x="11248" y="10744"/>
                  </a:cubicBezTo>
                  <a:lnTo>
                    <a:pt x="8318" y="6554"/>
                  </a:lnTo>
                  <a:cubicBezTo>
                    <a:pt x="8160" y="6365"/>
                    <a:pt x="8097" y="6081"/>
                    <a:pt x="8097" y="5860"/>
                  </a:cubicBezTo>
                  <a:lnTo>
                    <a:pt x="8097" y="2426"/>
                  </a:lnTo>
                  <a:cubicBezTo>
                    <a:pt x="8570" y="2269"/>
                    <a:pt x="8916" y="1796"/>
                    <a:pt x="8916" y="1261"/>
                  </a:cubicBezTo>
                  <a:cubicBezTo>
                    <a:pt x="8916" y="568"/>
                    <a:pt x="8381" y="1"/>
                    <a:pt x="76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 l="32087" t="11842" r="36973" b="7101"/>
          <a:stretch>
            <a:fillRect/>
          </a:stretch>
        </p:blipFill>
        <p:spPr bwMode="auto">
          <a:xfrm>
            <a:off x="5220072" y="398182"/>
            <a:ext cx="2880320" cy="424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10000">
        <p14:reveal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"/>
          <p:cNvGrpSpPr/>
          <p:nvPr/>
        </p:nvGrpSpPr>
        <p:grpSpPr>
          <a:xfrm>
            <a:off x="539552" y="483518"/>
            <a:ext cx="4464496" cy="4332679"/>
            <a:chOff x="539552" y="483518"/>
            <a:chExt cx="4176464" cy="4332679"/>
          </a:xfrm>
        </p:grpSpPr>
        <p:sp>
          <p:nvSpPr>
            <p:cNvPr id="4" name="TextBox 3"/>
            <p:cNvSpPr txBox="1"/>
            <p:nvPr/>
          </p:nvSpPr>
          <p:spPr>
            <a:xfrm>
              <a:off x="539552" y="483518"/>
              <a:ext cx="4176464" cy="1138773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lvl="0"/>
              <a:r>
                <a:rPr lang="ru-RU" sz="3600" b="1" dirty="0" err="1" smtClean="0">
                  <a:solidFill>
                    <a:schemeClr val="tx2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anrope"/>
                  <a:cs typeface="Manrope"/>
                  <a:sym typeface="Manrope"/>
                </a:rPr>
                <a:t>Цуканова</a:t>
              </a:r>
              <a:r>
                <a:rPr lang="ru-RU" sz="3600" b="1" dirty="0" smtClean="0">
                  <a:solidFill>
                    <a:schemeClr val="tx2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anrope"/>
                  <a:cs typeface="Manrope"/>
                  <a:sym typeface="Manrope"/>
                </a:rPr>
                <a:t> </a:t>
              </a:r>
            </a:p>
            <a:p>
              <a:pPr lvl="0"/>
              <a:r>
                <a:rPr lang="ru-RU" sz="3200" b="1" dirty="0" smtClean="0">
                  <a:solidFill>
                    <a:schemeClr val="tx2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anrope"/>
                  <a:cs typeface="Manrope"/>
                  <a:sym typeface="Manrope"/>
                </a:rPr>
                <a:t>Софья Николаевна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39552" y="1707654"/>
              <a:ext cx="4176464" cy="310854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b="1" dirty="0" smtClean="0">
                  <a:solidFill>
                    <a:schemeClr val="tx1"/>
                  </a:solidFill>
                  <a:latin typeface="+mn-lt"/>
                </a:rPr>
                <a:t>Преподаватель общеобразовательных и профильных дисциплин отделения «Коммерции и строительства»</a:t>
              </a: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b="1" dirty="0" smtClean="0">
                  <a:solidFill>
                    <a:schemeClr val="tx1"/>
                  </a:solidFill>
                  <a:latin typeface="+mn-lt"/>
                </a:rPr>
                <a:t>Образование: 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dirty="0" smtClean="0">
                  <a:solidFill>
                    <a:schemeClr val="tx1"/>
                  </a:solidFill>
                </a:rPr>
                <a:t>Санкт-Петербургский национальный исследовательский университет информационных технологий, механики и оптики</a:t>
              </a:r>
              <a:r>
                <a:rPr lang="ru-RU" dirty="0" smtClean="0">
                  <a:solidFill>
                    <a:schemeClr val="tx1"/>
                  </a:solidFill>
                  <a:latin typeface="+mn-lt"/>
                </a:rPr>
                <a:t>, 2012 год</a:t>
              </a:r>
              <a:endParaRPr lang="ru-RU" sz="1600" dirty="0" smtClean="0">
                <a:solidFill>
                  <a:schemeClr val="tx1"/>
                </a:solidFill>
                <a:latin typeface="+mn-lt"/>
              </a:endParaRP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b="1" dirty="0" smtClean="0">
                  <a:solidFill>
                    <a:schemeClr val="tx1"/>
                  </a:solidFill>
                  <a:latin typeface="+mn-lt"/>
                </a:rPr>
                <a:t>Педагогический стаж работы: </a:t>
              </a:r>
              <a:r>
                <a:rPr lang="ru-RU" dirty="0" smtClean="0">
                  <a:solidFill>
                    <a:schemeClr val="tx1"/>
                  </a:solidFill>
                </a:rPr>
                <a:t>8 лет 8 месяцев</a:t>
              </a:r>
              <a:endParaRPr lang="ru-RU" sz="1600" dirty="0" smtClean="0">
                <a:solidFill>
                  <a:schemeClr val="tx1"/>
                </a:solidFill>
                <a:latin typeface="+mn-lt"/>
              </a:endParaRPr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b="1" dirty="0" smtClean="0">
                  <a:solidFill>
                    <a:schemeClr val="tx1"/>
                  </a:solidFill>
                  <a:latin typeface="+mn-lt"/>
                </a:rPr>
                <a:t>Квалификационная категория: </a:t>
              </a:r>
              <a:r>
                <a:rPr lang="ru-RU" dirty="0" smtClean="0">
                  <a:solidFill>
                    <a:schemeClr val="tx1"/>
                  </a:solidFill>
                  <a:latin typeface="+mn-lt"/>
                </a:rPr>
                <a:t>первая</a:t>
              </a:r>
              <a:endParaRPr lang="ru-RU" sz="1600" dirty="0" smtClean="0">
                <a:solidFill>
                  <a:schemeClr val="tx1"/>
                </a:solidFill>
                <a:latin typeface="+mn-lt"/>
              </a:endParaRPr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b="1" dirty="0" smtClean="0">
                  <a:solidFill>
                    <a:schemeClr val="tx1"/>
                  </a:solidFill>
                  <a:latin typeface="+mn-lt"/>
                </a:rPr>
                <a:t>Педагогическое кредо:</a:t>
              </a:r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dirty="0" smtClean="0">
                  <a:solidFill>
                    <a:schemeClr val="tx1"/>
                  </a:solidFill>
                </a:rPr>
                <a:t>«Послушайте – и Вы забудете, посмотрите – и Вы запомните, сделайте – и Вы поймете», Конфуций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b="1" dirty="0" smtClean="0">
                  <a:solidFill>
                    <a:schemeClr val="tx1"/>
                  </a:solidFill>
                </a:rPr>
                <a:t>Увлечения и хобби: 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dirty="0" smtClean="0">
                  <a:solidFill>
                    <a:schemeClr val="tx1"/>
                  </a:solidFill>
                </a:rPr>
                <a:t>чтение художественной литературы, кулинария</a:t>
              </a:r>
            </a:p>
          </p:txBody>
        </p:sp>
      </p:grpSp>
      <p:pic>
        <p:nvPicPr>
          <p:cNvPr id="6" name="Рисунок 5" descr="Цуканова С.Н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72" y="473676"/>
            <a:ext cx="3528392" cy="4350073"/>
          </a:xfrm>
          <a:prstGeom prst="rect">
            <a:avLst/>
          </a:prstGeom>
        </p:spPr>
      </p:pic>
      <p:grpSp>
        <p:nvGrpSpPr>
          <p:cNvPr id="8" name="Google Shape;9829;p83"/>
          <p:cNvGrpSpPr/>
          <p:nvPr/>
        </p:nvGrpSpPr>
        <p:grpSpPr>
          <a:xfrm>
            <a:off x="4022193" y="653818"/>
            <a:ext cx="432048" cy="338779"/>
            <a:chOff x="-41694200" y="2382950"/>
            <a:chExt cx="317425" cy="24890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9" name="Google Shape;9830;p83"/>
            <p:cNvSpPr/>
            <p:nvPr/>
          </p:nvSpPr>
          <p:spPr>
            <a:xfrm>
              <a:off x="-41694200" y="2382950"/>
              <a:ext cx="317425" cy="248900"/>
            </a:xfrm>
            <a:custGeom>
              <a:avLst/>
              <a:gdLst/>
              <a:ahLst/>
              <a:cxnLst/>
              <a:rect l="l" t="t" r="r" b="b"/>
              <a:pathLst>
                <a:path w="12697" h="9956" extrusionOk="0">
                  <a:moveTo>
                    <a:pt x="10555" y="851"/>
                  </a:moveTo>
                  <a:cubicBezTo>
                    <a:pt x="10807" y="851"/>
                    <a:pt x="10964" y="1040"/>
                    <a:pt x="10964" y="1292"/>
                  </a:cubicBezTo>
                  <a:lnTo>
                    <a:pt x="10964" y="7499"/>
                  </a:lnTo>
                  <a:lnTo>
                    <a:pt x="1576" y="7499"/>
                  </a:lnTo>
                  <a:lnTo>
                    <a:pt x="1576" y="1292"/>
                  </a:lnTo>
                  <a:lnTo>
                    <a:pt x="1607" y="1292"/>
                  </a:lnTo>
                  <a:cubicBezTo>
                    <a:pt x="1607" y="1040"/>
                    <a:pt x="1828" y="882"/>
                    <a:pt x="2017" y="851"/>
                  </a:cubicBezTo>
                  <a:close/>
                  <a:moveTo>
                    <a:pt x="8507" y="8286"/>
                  </a:moveTo>
                  <a:lnTo>
                    <a:pt x="8507" y="8727"/>
                  </a:lnTo>
                  <a:cubicBezTo>
                    <a:pt x="8507" y="8918"/>
                    <a:pt x="8633" y="9073"/>
                    <a:pt x="8777" y="9137"/>
                  </a:cubicBezTo>
                  <a:lnTo>
                    <a:pt x="1198" y="9137"/>
                  </a:lnTo>
                  <a:cubicBezTo>
                    <a:pt x="1009" y="9137"/>
                    <a:pt x="851" y="9011"/>
                    <a:pt x="788" y="8853"/>
                  </a:cubicBezTo>
                  <a:cubicBezTo>
                    <a:pt x="757" y="8759"/>
                    <a:pt x="788" y="8759"/>
                    <a:pt x="788" y="8286"/>
                  </a:cubicBezTo>
                  <a:close/>
                  <a:moveTo>
                    <a:pt x="10145" y="8286"/>
                  </a:moveTo>
                  <a:lnTo>
                    <a:pt x="10145" y="8727"/>
                  </a:lnTo>
                  <a:cubicBezTo>
                    <a:pt x="10145" y="8918"/>
                    <a:pt x="10254" y="9073"/>
                    <a:pt x="10402" y="9137"/>
                  </a:cubicBezTo>
                  <a:lnTo>
                    <a:pt x="9051" y="9137"/>
                  </a:lnTo>
                  <a:cubicBezTo>
                    <a:pt x="9186" y="9073"/>
                    <a:pt x="9294" y="8918"/>
                    <a:pt x="9294" y="8727"/>
                  </a:cubicBezTo>
                  <a:lnTo>
                    <a:pt x="9294" y="8286"/>
                  </a:lnTo>
                  <a:close/>
                  <a:moveTo>
                    <a:pt x="11783" y="8286"/>
                  </a:moveTo>
                  <a:lnTo>
                    <a:pt x="11783" y="8727"/>
                  </a:lnTo>
                  <a:cubicBezTo>
                    <a:pt x="11815" y="8979"/>
                    <a:pt x="11626" y="9137"/>
                    <a:pt x="11374" y="9137"/>
                  </a:cubicBezTo>
                  <a:lnTo>
                    <a:pt x="10720" y="9137"/>
                  </a:lnTo>
                  <a:cubicBezTo>
                    <a:pt x="10874" y="9073"/>
                    <a:pt x="10964" y="8918"/>
                    <a:pt x="10964" y="8727"/>
                  </a:cubicBezTo>
                  <a:lnTo>
                    <a:pt x="10964" y="8286"/>
                  </a:lnTo>
                  <a:close/>
                  <a:moveTo>
                    <a:pt x="2048" y="0"/>
                  </a:moveTo>
                  <a:cubicBezTo>
                    <a:pt x="1387" y="0"/>
                    <a:pt x="788" y="536"/>
                    <a:pt x="820" y="1261"/>
                  </a:cubicBezTo>
                  <a:lnTo>
                    <a:pt x="820" y="7467"/>
                  </a:lnTo>
                  <a:lnTo>
                    <a:pt x="347" y="7467"/>
                  </a:lnTo>
                  <a:cubicBezTo>
                    <a:pt x="158" y="7467"/>
                    <a:pt x="0" y="7625"/>
                    <a:pt x="0" y="7814"/>
                  </a:cubicBezTo>
                  <a:lnTo>
                    <a:pt x="0" y="8696"/>
                  </a:lnTo>
                  <a:cubicBezTo>
                    <a:pt x="0" y="9357"/>
                    <a:pt x="568" y="9956"/>
                    <a:pt x="1229" y="9956"/>
                  </a:cubicBezTo>
                  <a:lnTo>
                    <a:pt x="11437" y="9956"/>
                  </a:lnTo>
                  <a:cubicBezTo>
                    <a:pt x="12098" y="9956"/>
                    <a:pt x="12697" y="9389"/>
                    <a:pt x="12697" y="8696"/>
                  </a:cubicBezTo>
                  <a:lnTo>
                    <a:pt x="12697" y="7877"/>
                  </a:lnTo>
                  <a:cubicBezTo>
                    <a:pt x="12634" y="7656"/>
                    <a:pt x="12445" y="7467"/>
                    <a:pt x="12224" y="7467"/>
                  </a:cubicBezTo>
                  <a:lnTo>
                    <a:pt x="11815" y="7467"/>
                  </a:lnTo>
                  <a:lnTo>
                    <a:pt x="11815" y="1261"/>
                  </a:lnTo>
                  <a:cubicBezTo>
                    <a:pt x="11815" y="567"/>
                    <a:pt x="11279" y="0"/>
                    <a:pt x="105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9831;p83"/>
            <p:cNvSpPr/>
            <p:nvPr/>
          </p:nvSpPr>
          <p:spPr>
            <a:xfrm>
              <a:off x="-41586600" y="2425550"/>
              <a:ext cx="107450" cy="102925"/>
            </a:xfrm>
            <a:custGeom>
              <a:avLst/>
              <a:gdLst/>
              <a:ahLst/>
              <a:cxnLst/>
              <a:rect l="l" t="t" r="r" b="b"/>
              <a:pathLst>
                <a:path w="4298" h="4117" extrusionOk="0">
                  <a:moveTo>
                    <a:pt x="1147" y="1037"/>
                  </a:moveTo>
                  <a:lnTo>
                    <a:pt x="2218" y="1384"/>
                  </a:lnTo>
                  <a:lnTo>
                    <a:pt x="1493" y="2108"/>
                  </a:lnTo>
                  <a:lnTo>
                    <a:pt x="1147" y="1037"/>
                  </a:lnTo>
                  <a:close/>
                  <a:moveTo>
                    <a:pt x="466" y="1"/>
                  </a:moveTo>
                  <a:cubicBezTo>
                    <a:pt x="209" y="1"/>
                    <a:pt x="1" y="267"/>
                    <a:pt x="107" y="533"/>
                  </a:cubicBezTo>
                  <a:lnTo>
                    <a:pt x="926" y="3022"/>
                  </a:lnTo>
                  <a:cubicBezTo>
                    <a:pt x="987" y="3184"/>
                    <a:pt x="1164" y="3293"/>
                    <a:pt x="1341" y="3293"/>
                  </a:cubicBezTo>
                  <a:cubicBezTo>
                    <a:pt x="1441" y="3293"/>
                    <a:pt x="1540" y="3259"/>
                    <a:pt x="1619" y="3180"/>
                  </a:cubicBezTo>
                  <a:lnTo>
                    <a:pt x="2155" y="2613"/>
                  </a:lnTo>
                  <a:lnTo>
                    <a:pt x="3541" y="3999"/>
                  </a:lnTo>
                  <a:cubicBezTo>
                    <a:pt x="3620" y="4077"/>
                    <a:pt x="3730" y="4117"/>
                    <a:pt x="3840" y="4117"/>
                  </a:cubicBezTo>
                  <a:cubicBezTo>
                    <a:pt x="3951" y="4117"/>
                    <a:pt x="4061" y="4077"/>
                    <a:pt x="4140" y="3999"/>
                  </a:cubicBezTo>
                  <a:cubicBezTo>
                    <a:pt x="4297" y="3841"/>
                    <a:pt x="4297" y="3558"/>
                    <a:pt x="4140" y="3400"/>
                  </a:cubicBezTo>
                  <a:lnTo>
                    <a:pt x="2722" y="2077"/>
                  </a:lnTo>
                  <a:lnTo>
                    <a:pt x="3258" y="1510"/>
                  </a:lnTo>
                  <a:cubicBezTo>
                    <a:pt x="3510" y="1289"/>
                    <a:pt x="3384" y="911"/>
                    <a:pt x="3100" y="848"/>
                  </a:cubicBezTo>
                  <a:lnTo>
                    <a:pt x="611" y="29"/>
                  </a:lnTo>
                  <a:cubicBezTo>
                    <a:pt x="562" y="10"/>
                    <a:pt x="514" y="1"/>
                    <a:pt x="4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10000">
        <p14:reveal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"/>
          <p:cNvGrpSpPr/>
          <p:nvPr/>
        </p:nvGrpSpPr>
        <p:grpSpPr>
          <a:xfrm>
            <a:off x="345596" y="483518"/>
            <a:ext cx="4896544" cy="4332679"/>
            <a:chOff x="539552" y="483518"/>
            <a:chExt cx="4176464" cy="4332679"/>
          </a:xfrm>
        </p:grpSpPr>
        <p:sp>
          <p:nvSpPr>
            <p:cNvPr id="4" name="TextBox 3"/>
            <p:cNvSpPr txBox="1"/>
            <p:nvPr/>
          </p:nvSpPr>
          <p:spPr>
            <a:xfrm>
              <a:off x="539552" y="483518"/>
              <a:ext cx="4176464" cy="1138773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lvl="0"/>
              <a:r>
                <a:rPr lang="ru-RU" sz="3600" b="1" dirty="0" smtClean="0">
                  <a:solidFill>
                    <a:schemeClr val="tx2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anrope"/>
                  <a:cs typeface="Manrope"/>
                  <a:sym typeface="Manrope"/>
                </a:rPr>
                <a:t>Певцова </a:t>
              </a:r>
            </a:p>
            <a:p>
              <a:pPr lvl="0"/>
              <a:r>
                <a:rPr lang="ru-RU" sz="3200" b="1" dirty="0" smtClean="0">
                  <a:solidFill>
                    <a:schemeClr val="tx2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anrope"/>
                  <a:cs typeface="Manrope"/>
                  <a:sym typeface="Manrope"/>
                </a:rPr>
                <a:t>Светлана Геннадьевна</a:t>
              </a:r>
              <a:endParaRPr lang="ru-RU" sz="3600" b="1" dirty="0" smtClean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anrope"/>
                <a:cs typeface="Manrope"/>
                <a:sym typeface="Manrope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39552" y="1707654"/>
              <a:ext cx="4176464" cy="310854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b="1" dirty="0" smtClean="0">
                  <a:solidFill>
                    <a:schemeClr val="tx1"/>
                  </a:solidFill>
                  <a:latin typeface="+mn-lt"/>
                </a:rPr>
                <a:t>Преподаватель профильных дисциплин отделения «Гостиничный сервис»</a:t>
              </a: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b="1" dirty="0" smtClean="0">
                  <a:solidFill>
                    <a:schemeClr val="tx1"/>
                  </a:solidFill>
                  <a:latin typeface="+mn-lt"/>
                </a:rPr>
                <a:t>Образование: 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dirty="0" smtClean="0">
                  <a:solidFill>
                    <a:schemeClr val="tx1"/>
                  </a:solidFill>
                </a:rPr>
                <a:t>Российский Государственный Педагогический Университет им. А. И. Герцена, Санкт-Петербургский институт экономики и управления</a:t>
              </a:r>
              <a:r>
                <a:rPr lang="ru-RU" dirty="0" smtClean="0">
                  <a:solidFill>
                    <a:schemeClr val="tx1"/>
                  </a:solidFill>
                  <a:latin typeface="+mn-lt"/>
                </a:rPr>
                <a:t>, 2018 год</a:t>
              </a:r>
              <a:endParaRPr lang="ru-RU" sz="1600" dirty="0" smtClean="0">
                <a:solidFill>
                  <a:schemeClr val="tx1"/>
                </a:solidFill>
                <a:latin typeface="+mn-lt"/>
              </a:endParaRP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b="1" dirty="0" smtClean="0">
                  <a:solidFill>
                    <a:schemeClr val="tx1"/>
                  </a:solidFill>
                  <a:latin typeface="+mn-lt"/>
                </a:rPr>
                <a:t>Педагогический стаж работы: </a:t>
              </a:r>
              <a:r>
                <a:rPr lang="ru-RU" dirty="0" smtClean="0">
                  <a:solidFill>
                    <a:schemeClr val="tx1"/>
                  </a:solidFill>
                </a:rPr>
                <a:t>4 года</a:t>
              </a:r>
              <a:endParaRPr lang="ru-RU" sz="1600" dirty="0" smtClean="0">
                <a:solidFill>
                  <a:schemeClr val="tx1"/>
                </a:solidFill>
                <a:latin typeface="+mn-lt"/>
              </a:endParaRPr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b="1" dirty="0" smtClean="0">
                  <a:solidFill>
                    <a:schemeClr val="tx1"/>
                  </a:solidFill>
                  <a:latin typeface="+mn-lt"/>
                </a:rPr>
                <a:t>Квалификационная категория: </a:t>
              </a:r>
              <a:r>
                <a:rPr lang="ru-RU" dirty="0" smtClean="0">
                  <a:solidFill>
                    <a:schemeClr val="tx1"/>
                  </a:solidFill>
                  <a:latin typeface="+mn-lt"/>
                </a:rPr>
                <a:t>первая</a:t>
              </a:r>
              <a:endParaRPr lang="ru-RU" sz="1600" dirty="0" smtClean="0">
                <a:solidFill>
                  <a:schemeClr val="tx1"/>
                </a:solidFill>
                <a:latin typeface="+mn-lt"/>
              </a:endParaRPr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b="1" dirty="0" smtClean="0">
                  <a:solidFill>
                    <a:schemeClr val="tx1"/>
                  </a:solidFill>
                  <a:latin typeface="+mn-lt"/>
                </a:rPr>
                <a:t>Педагогическое кредо:</a:t>
              </a:r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dirty="0" smtClean="0">
                  <a:solidFill>
                    <a:schemeClr val="tx1"/>
                  </a:solidFill>
                </a:rPr>
                <a:t>«Обучая других, учусь сама»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b="1" dirty="0" smtClean="0">
                  <a:solidFill>
                    <a:schemeClr val="tx1"/>
                  </a:solidFill>
                </a:rPr>
                <a:t>Увлечения и хобби: 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dirty="0" smtClean="0">
                  <a:solidFill>
                    <a:schemeClr val="tx1"/>
                  </a:solidFill>
                </a:rPr>
                <a:t>боевые искусства (бокс), лыжи, горные походы, религия и культура кавказских народностей, разведение комнатных растений</a:t>
              </a:r>
            </a:p>
          </p:txBody>
        </p:sp>
      </p:grpSp>
      <p:grpSp>
        <p:nvGrpSpPr>
          <p:cNvPr id="6" name="Google Shape;9543;p82"/>
          <p:cNvGrpSpPr/>
          <p:nvPr/>
        </p:nvGrpSpPr>
        <p:grpSpPr>
          <a:xfrm>
            <a:off x="4644008" y="613237"/>
            <a:ext cx="432048" cy="426509"/>
            <a:chOff x="6238300" y="1426975"/>
            <a:chExt cx="489450" cy="483175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7" name="Google Shape;9544;p82"/>
            <p:cNvSpPr/>
            <p:nvPr/>
          </p:nvSpPr>
          <p:spPr>
            <a:xfrm>
              <a:off x="6238300" y="1426975"/>
              <a:ext cx="489450" cy="483175"/>
            </a:xfrm>
            <a:custGeom>
              <a:avLst/>
              <a:gdLst/>
              <a:ahLst/>
              <a:cxnLst/>
              <a:rect l="l" t="t" r="r" b="b"/>
              <a:pathLst>
                <a:path w="19578" h="19327" extrusionOk="0">
                  <a:moveTo>
                    <a:pt x="16109" y="2267"/>
                  </a:moveTo>
                  <a:lnTo>
                    <a:pt x="16109" y="4803"/>
                  </a:lnTo>
                  <a:lnTo>
                    <a:pt x="14977" y="3831"/>
                  </a:lnTo>
                  <a:lnTo>
                    <a:pt x="14977" y="2267"/>
                  </a:lnTo>
                  <a:close/>
                  <a:moveTo>
                    <a:pt x="9880" y="1135"/>
                  </a:moveTo>
                  <a:cubicBezTo>
                    <a:pt x="10011" y="1135"/>
                    <a:pt x="10142" y="1181"/>
                    <a:pt x="10248" y="1274"/>
                  </a:cubicBezTo>
                  <a:lnTo>
                    <a:pt x="18174" y="8067"/>
                  </a:lnTo>
                  <a:cubicBezTo>
                    <a:pt x="18413" y="8270"/>
                    <a:pt x="18440" y="8626"/>
                    <a:pt x="18238" y="8864"/>
                  </a:cubicBezTo>
                  <a:lnTo>
                    <a:pt x="18238" y="8861"/>
                  </a:lnTo>
                  <a:cubicBezTo>
                    <a:pt x="18129" y="8988"/>
                    <a:pt x="17972" y="9061"/>
                    <a:pt x="17809" y="9061"/>
                  </a:cubicBezTo>
                  <a:cubicBezTo>
                    <a:pt x="17673" y="9061"/>
                    <a:pt x="17540" y="9012"/>
                    <a:pt x="17440" y="8925"/>
                  </a:cubicBezTo>
                  <a:lnTo>
                    <a:pt x="10251" y="2762"/>
                  </a:lnTo>
                  <a:cubicBezTo>
                    <a:pt x="10145" y="2672"/>
                    <a:pt x="10014" y="2626"/>
                    <a:pt x="9883" y="2626"/>
                  </a:cubicBezTo>
                  <a:cubicBezTo>
                    <a:pt x="9751" y="2626"/>
                    <a:pt x="9620" y="2672"/>
                    <a:pt x="9514" y="2762"/>
                  </a:cubicBezTo>
                  <a:lnTo>
                    <a:pt x="2687" y="8553"/>
                  </a:lnTo>
                  <a:cubicBezTo>
                    <a:pt x="2657" y="8575"/>
                    <a:pt x="2633" y="8596"/>
                    <a:pt x="2609" y="8623"/>
                  </a:cubicBezTo>
                  <a:lnTo>
                    <a:pt x="2250" y="8925"/>
                  </a:lnTo>
                  <a:cubicBezTo>
                    <a:pt x="2142" y="9016"/>
                    <a:pt x="2012" y="9060"/>
                    <a:pt x="1882" y="9060"/>
                  </a:cubicBezTo>
                  <a:cubicBezTo>
                    <a:pt x="1723" y="9060"/>
                    <a:pt x="1565" y="8994"/>
                    <a:pt x="1452" y="8864"/>
                  </a:cubicBezTo>
                  <a:cubicBezTo>
                    <a:pt x="1250" y="8629"/>
                    <a:pt x="1274" y="8273"/>
                    <a:pt x="1510" y="8067"/>
                  </a:cubicBezTo>
                  <a:lnTo>
                    <a:pt x="9511" y="1274"/>
                  </a:lnTo>
                  <a:cubicBezTo>
                    <a:pt x="9617" y="1181"/>
                    <a:pt x="9748" y="1135"/>
                    <a:pt x="9880" y="1135"/>
                  </a:cubicBezTo>
                  <a:close/>
                  <a:moveTo>
                    <a:pt x="12147" y="13665"/>
                  </a:moveTo>
                  <a:lnTo>
                    <a:pt x="12147" y="18195"/>
                  </a:lnTo>
                  <a:lnTo>
                    <a:pt x="7543" y="18195"/>
                  </a:lnTo>
                  <a:lnTo>
                    <a:pt x="7543" y="13665"/>
                  </a:lnTo>
                  <a:close/>
                  <a:moveTo>
                    <a:pt x="9883" y="3937"/>
                  </a:moveTo>
                  <a:lnTo>
                    <a:pt x="16109" y="9275"/>
                  </a:lnTo>
                  <a:lnTo>
                    <a:pt x="16109" y="18195"/>
                  </a:lnTo>
                  <a:lnTo>
                    <a:pt x="13280" y="18195"/>
                  </a:lnTo>
                  <a:lnTo>
                    <a:pt x="13280" y="13101"/>
                  </a:lnTo>
                  <a:cubicBezTo>
                    <a:pt x="13280" y="12787"/>
                    <a:pt x="13026" y="12533"/>
                    <a:pt x="12712" y="12533"/>
                  </a:cubicBezTo>
                  <a:lnTo>
                    <a:pt x="6975" y="12533"/>
                  </a:lnTo>
                  <a:cubicBezTo>
                    <a:pt x="6661" y="12533"/>
                    <a:pt x="6410" y="12787"/>
                    <a:pt x="6410" y="13101"/>
                  </a:cubicBezTo>
                  <a:lnTo>
                    <a:pt x="6410" y="18195"/>
                  </a:lnTo>
                  <a:lnTo>
                    <a:pt x="3578" y="18195"/>
                  </a:lnTo>
                  <a:lnTo>
                    <a:pt x="3578" y="9281"/>
                  </a:lnTo>
                  <a:lnTo>
                    <a:pt x="9883" y="3937"/>
                  </a:lnTo>
                  <a:close/>
                  <a:moveTo>
                    <a:pt x="9883" y="0"/>
                  </a:moveTo>
                  <a:cubicBezTo>
                    <a:pt x="9489" y="0"/>
                    <a:pt x="9095" y="137"/>
                    <a:pt x="8778" y="410"/>
                  </a:cubicBezTo>
                  <a:lnTo>
                    <a:pt x="773" y="7204"/>
                  </a:lnTo>
                  <a:cubicBezTo>
                    <a:pt x="154" y="7738"/>
                    <a:pt x="0" y="8635"/>
                    <a:pt x="411" y="9345"/>
                  </a:cubicBezTo>
                  <a:cubicBezTo>
                    <a:pt x="720" y="9881"/>
                    <a:pt x="1289" y="10193"/>
                    <a:pt x="1882" y="10193"/>
                  </a:cubicBezTo>
                  <a:cubicBezTo>
                    <a:pt x="2070" y="10193"/>
                    <a:pt x="2261" y="10162"/>
                    <a:pt x="2446" y="10096"/>
                  </a:cubicBezTo>
                  <a:lnTo>
                    <a:pt x="2446" y="18762"/>
                  </a:lnTo>
                  <a:cubicBezTo>
                    <a:pt x="2446" y="19073"/>
                    <a:pt x="2699" y="19327"/>
                    <a:pt x="3010" y="19327"/>
                  </a:cubicBezTo>
                  <a:lnTo>
                    <a:pt x="16673" y="19327"/>
                  </a:lnTo>
                  <a:cubicBezTo>
                    <a:pt x="16987" y="19327"/>
                    <a:pt x="17241" y="19073"/>
                    <a:pt x="17241" y="18762"/>
                  </a:cubicBezTo>
                  <a:lnTo>
                    <a:pt x="17241" y="10096"/>
                  </a:lnTo>
                  <a:cubicBezTo>
                    <a:pt x="17431" y="10163"/>
                    <a:pt x="17623" y="10195"/>
                    <a:pt x="17809" y="10195"/>
                  </a:cubicBezTo>
                  <a:cubicBezTo>
                    <a:pt x="18756" y="10195"/>
                    <a:pt x="19578" y="9388"/>
                    <a:pt x="19500" y="8363"/>
                  </a:cubicBezTo>
                  <a:cubicBezTo>
                    <a:pt x="19466" y="7913"/>
                    <a:pt x="19255" y="7497"/>
                    <a:pt x="18914" y="7204"/>
                  </a:cubicBezTo>
                  <a:lnTo>
                    <a:pt x="17241" y="5770"/>
                  </a:lnTo>
                  <a:lnTo>
                    <a:pt x="17241" y="1702"/>
                  </a:lnTo>
                  <a:cubicBezTo>
                    <a:pt x="17241" y="1388"/>
                    <a:pt x="16987" y="1135"/>
                    <a:pt x="16676" y="1135"/>
                  </a:cubicBezTo>
                  <a:lnTo>
                    <a:pt x="14412" y="1135"/>
                  </a:lnTo>
                  <a:cubicBezTo>
                    <a:pt x="14098" y="1135"/>
                    <a:pt x="13844" y="1388"/>
                    <a:pt x="13844" y="1702"/>
                  </a:cubicBezTo>
                  <a:lnTo>
                    <a:pt x="13844" y="2862"/>
                  </a:lnTo>
                  <a:lnTo>
                    <a:pt x="10988" y="410"/>
                  </a:lnTo>
                  <a:cubicBezTo>
                    <a:pt x="10671" y="137"/>
                    <a:pt x="10277" y="0"/>
                    <a:pt x="98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" name="Google Shape;9545;p82"/>
            <p:cNvSpPr/>
            <p:nvPr/>
          </p:nvSpPr>
          <p:spPr>
            <a:xfrm>
              <a:off x="6426850" y="1596875"/>
              <a:ext cx="115150" cy="113250"/>
            </a:xfrm>
            <a:custGeom>
              <a:avLst/>
              <a:gdLst/>
              <a:ahLst/>
              <a:cxnLst/>
              <a:rect l="l" t="t" r="r" b="b"/>
              <a:pathLst>
                <a:path w="4606" h="4530" extrusionOk="0">
                  <a:moveTo>
                    <a:pt x="3473" y="1132"/>
                  </a:moveTo>
                  <a:lnTo>
                    <a:pt x="3473" y="3397"/>
                  </a:lnTo>
                  <a:lnTo>
                    <a:pt x="1133" y="3397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lnTo>
                    <a:pt x="1" y="3965"/>
                  </a:lnTo>
                  <a:cubicBezTo>
                    <a:pt x="1" y="4276"/>
                    <a:pt x="251" y="4529"/>
                    <a:pt x="565" y="4529"/>
                  </a:cubicBezTo>
                  <a:lnTo>
                    <a:pt x="4038" y="4529"/>
                  </a:lnTo>
                  <a:cubicBezTo>
                    <a:pt x="4352" y="4529"/>
                    <a:pt x="4605" y="4276"/>
                    <a:pt x="4605" y="3965"/>
                  </a:cubicBezTo>
                  <a:lnTo>
                    <a:pt x="4605" y="568"/>
                  </a:lnTo>
                  <a:cubicBezTo>
                    <a:pt x="4605" y="254"/>
                    <a:pt x="4352" y="0"/>
                    <a:pt x="40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" name="Google Shape;9546;p82"/>
            <p:cNvSpPr/>
            <p:nvPr/>
          </p:nvSpPr>
          <p:spPr>
            <a:xfrm>
              <a:off x="6485350" y="1796900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cubicBezTo>
                    <a:pt x="879" y="1133"/>
                    <a:pt x="1133" y="879"/>
                    <a:pt x="1133" y="568"/>
                  </a:cubicBez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pic>
        <p:nvPicPr>
          <p:cNvPr id="10" name="Рисунок 9" descr="Певцова С.Г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8164" y="483517"/>
            <a:ext cx="3240360" cy="43204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10000">
        <p14:reveal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"/>
          <p:cNvGrpSpPr/>
          <p:nvPr/>
        </p:nvGrpSpPr>
        <p:grpSpPr>
          <a:xfrm>
            <a:off x="539552" y="483518"/>
            <a:ext cx="4896544" cy="4117236"/>
            <a:chOff x="539552" y="483518"/>
            <a:chExt cx="4176464" cy="4117236"/>
          </a:xfrm>
        </p:grpSpPr>
        <p:sp>
          <p:nvSpPr>
            <p:cNvPr id="4" name="TextBox 3"/>
            <p:cNvSpPr txBox="1"/>
            <p:nvPr/>
          </p:nvSpPr>
          <p:spPr>
            <a:xfrm>
              <a:off x="539552" y="483518"/>
              <a:ext cx="4176464" cy="1152128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lvl="0"/>
              <a:r>
                <a:rPr lang="ru-RU" sz="3600" b="1" dirty="0" err="1" smtClean="0">
                  <a:solidFill>
                    <a:schemeClr val="tx2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anrope"/>
                  <a:cs typeface="Manrope"/>
                  <a:sym typeface="Manrope"/>
                </a:rPr>
                <a:t>Рипак</a:t>
              </a:r>
              <a:r>
                <a:rPr lang="ru-RU" sz="3600" b="1" dirty="0" smtClean="0">
                  <a:solidFill>
                    <a:schemeClr val="tx2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anrope"/>
                  <a:cs typeface="Manrope"/>
                  <a:sym typeface="Manrope"/>
                </a:rPr>
                <a:t> </a:t>
              </a:r>
            </a:p>
            <a:p>
              <a:pPr lvl="0"/>
              <a:r>
                <a:rPr lang="ru-RU" sz="3200" b="1" dirty="0" smtClean="0">
                  <a:solidFill>
                    <a:schemeClr val="tx2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anrope"/>
                  <a:cs typeface="Manrope"/>
                  <a:sym typeface="Manrope"/>
                </a:rPr>
                <a:t>Илья Александрович</a:t>
              </a:r>
              <a:endParaRPr lang="ru-RU" sz="3600" b="1" dirty="0" smtClean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anrope"/>
                <a:cs typeface="Manrope"/>
                <a:sym typeface="Manrope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39552" y="1707654"/>
              <a:ext cx="4176464" cy="28931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b="1" dirty="0" smtClean="0">
                  <a:solidFill>
                    <a:schemeClr val="tx1"/>
                  </a:solidFill>
                  <a:latin typeface="+mn-lt"/>
                </a:rPr>
                <a:t>Преподаватель общеобразовательных дисциплин отделения «Общеобразовательная подготовка»</a:t>
              </a: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b="1" dirty="0" smtClean="0">
                  <a:solidFill>
                    <a:schemeClr val="tx1"/>
                  </a:solidFill>
                  <a:latin typeface="+mn-lt"/>
                </a:rPr>
                <a:t>Образование: 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dirty="0" smtClean="0">
                  <a:solidFill>
                    <a:schemeClr val="tx1"/>
                  </a:solidFill>
                </a:rPr>
                <a:t>Российский Государственный Педагогический Университет им. А. И. Герцена (магистр)</a:t>
              </a:r>
              <a:r>
                <a:rPr lang="ru-RU" dirty="0" smtClean="0">
                  <a:solidFill>
                    <a:schemeClr val="tx1"/>
                  </a:solidFill>
                  <a:latin typeface="+mn-lt"/>
                </a:rPr>
                <a:t>, 2019 год</a:t>
              </a:r>
              <a:endParaRPr lang="ru-RU" sz="1600" dirty="0" smtClean="0">
                <a:solidFill>
                  <a:schemeClr val="tx1"/>
                </a:solidFill>
                <a:latin typeface="+mn-lt"/>
              </a:endParaRP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b="1" dirty="0" smtClean="0">
                  <a:solidFill>
                    <a:schemeClr val="tx1"/>
                  </a:solidFill>
                  <a:latin typeface="+mn-lt"/>
                </a:rPr>
                <a:t>Педагогический стаж работы: </a:t>
              </a:r>
              <a:r>
                <a:rPr lang="ru-RU" dirty="0" smtClean="0">
                  <a:solidFill>
                    <a:schemeClr val="tx1"/>
                  </a:solidFill>
                </a:rPr>
                <a:t>4 года</a:t>
              </a:r>
              <a:endParaRPr lang="ru-RU" sz="1600" dirty="0" smtClean="0">
                <a:solidFill>
                  <a:schemeClr val="tx1"/>
                </a:solidFill>
                <a:latin typeface="+mn-lt"/>
              </a:endParaRPr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b="1" dirty="0" smtClean="0">
                  <a:solidFill>
                    <a:schemeClr val="tx1"/>
                  </a:solidFill>
                  <a:latin typeface="+mn-lt"/>
                </a:rPr>
                <a:t>Квалификационная категория: </a:t>
              </a:r>
              <a:r>
                <a:rPr lang="ru-RU" dirty="0" smtClean="0">
                  <a:solidFill>
                    <a:schemeClr val="tx1"/>
                  </a:solidFill>
                  <a:latin typeface="+mn-lt"/>
                </a:rPr>
                <a:t>первая</a:t>
              </a:r>
              <a:endParaRPr lang="ru-RU" sz="1600" dirty="0" smtClean="0">
                <a:solidFill>
                  <a:schemeClr val="tx1"/>
                </a:solidFill>
                <a:latin typeface="+mn-lt"/>
              </a:endParaRPr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b="1" dirty="0" smtClean="0">
                  <a:solidFill>
                    <a:schemeClr val="tx1"/>
                  </a:solidFill>
                  <a:latin typeface="+mn-lt"/>
                </a:rPr>
                <a:t>Педагогическое кредо:</a:t>
              </a:r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dirty="0" smtClean="0">
                  <a:solidFill>
                    <a:schemeClr val="tx1"/>
                  </a:solidFill>
                </a:rPr>
                <a:t>«Ребенок доверяет и слушает того педагога, который с ним честен. Но сначала нужно научиться быть честным с самим собой»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b="1" dirty="0" smtClean="0">
                  <a:solidFill>
                    <a:schemeClr val="tx1"/>
                  </a:solidFill>
                </a:rPr>
                <a:t>Увлечения и хобби: 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ru-RU" dirty="0" smtClean="0">
                  <a:solidFill>
                    <a:schemeClr val="tx1"/>
                  </a:solidFill>
                </a:rPr>
                <a:t>музыка, история</a:t>
              </a:r>
            </a:p>
          </p:txBody>
        </p:sp>
      </p:grpSp>
      <p:sp>
        <p:nvSpPr>
          <p:cNvPr id="6" name="Google Shape;9787;p83"/>
          <p:cNvSpPr/>
          <p:nvPr/>
        </p:nvSpPr>
        <p:spPr>
          <a:xfrm>
            <a:off x="4644008" y="627534"/>
            <a:ext cx="379329" cy="373766"/>
          </a:xfrm>
          <a:custGeom>
            <a:avLst/>
            <a:gdLst/>
            <a:ahLst/>
            <a:cxnLst/>
            <a:rect l="l" t="t" r="r" b="b"/>
            <a:pathLst>
              <a:path w="12887" h="12698" extrusionOk="0">
                <a:moveTo>
                  <a:pt x="7814" y="3309"/>
                </a:moveTo>
                <a:cubicBezTo>
                  <a:pt x="7782" y="3592"/>
                  <a:pt x="7782" y="3907"/>
                  <a:pt x="7814" y="4159"/>
                </a:cubicBezTo>
                <a:lnTo>
                  <a:pt x="4947" y="4159"/>
                </a:lnTo>
                <a:cubicBezTo>
                  <a:pt x="4978" y="3876"/>
                  <a:pt x="4978" y="3592"/>
                  <a:pt x="4947" y="3309"/>
                </a:cubicBezTo>
                <a:close/>
                <a:moveTo>
                  <a:pt x="9830" y="788"/>
                </a:moveTo>
                <a:cubicBezTo>
                  <a:pt x="10082" y="788"/>
                  <a:pt x="10366" y="820"/>
                  <a:pt x="10618" y="946"/>
                </a:cubicBezTo>
                <a:cubicBezTo>
                  <a:pt x="11721" y="1481"/>
                  <a:pt x="12193" y="2678"/>
                  <a:pt x="11752" y="3718"/>
                </a:cubicBezTo>
                <a:cubicBezTo>
                  <a:pt x="11500" y="4254"/>
                  <a:pt x="11027" y="4695"/>
                  <a:pt x="10460" y="4884"/>
                </a:cubicBezTo>
                <a:cubicBezTo>
                  <a:pt x="10261" y="4950"/>
                  <a:pt x="10035" y="4990"/>
                  <a:pt x="9816" y="4990"/>
                </a:cubicBezTo>
                <a:cubicBezTo>
                  <a:pt x="9619" y="4990"/>
                  <a:pt x="9427" y="4958"/>
                  <a:pt x="9263" y="4884"/>
                </a:cubicBezTo>
                <a:cubicBezTo>
                  <a:pt x="9074" y="4821"/>
                  <a:pt x="8885" y="4663"/>
                  <a:pt x="8791" y="4474"/>
                </a:cubicBezTo>
                <a:cubicBezTo>
                  <a:pt x="8791" y="4411"/>
                  <a:pt x="8759" y="4380"/>
                  <a:pt x="8728" y="4348"/>
                </a:cubicBezTo>
                <a:cubicBezTo>
                  <a:pt x="8570" y="3970"/>
                  <a:pt x="8570" y="3561"/>
                  <a:pt x="8728" y="3183"/>
                </a:cubicBezTo>
                <a:cubicBezTo>
                  <a:pt x="8759" y="3151"/>
                  <a:pt x="8759" y="3120"/>
                  <a:pt x="8791" y="3088"/>
                </a:cubicBezTo>
                <a:cubicBezTo>
                  <a:pt x="8980" y="2710"/>
                  <a:pt x="9358" y="2521"/>
                  <a:pt x="9830" y="2521"/>
                </a:cubicBezTo>
                <a:cubicBezTo>
                  <a:pt x="9956" y="2521"/>
                  <a:pt x="10019" y="2552"/>
                  <a:pt x="10082" y="2615"/>
                </a:cubicBezTo>
                <a:cubicBezTo>
                  <a:pt x="10240" y="2773"/>
                  <a:pt x="10240" y="3025"/>
                  <a:pt x="10145" y="3183"/>
                </a:cubicBezTo>
                <a:cubicBezTo>
                  <a:pt x="10051" y="3309"/>
                  <a:pt x="9956" y="3340"/>
                  <a:pt x="9830" y="3340"/>
                </a:cubicBezTo>
                <a:cubicBezTo>
                  <a:pt x="9578" y="3340"/>
                  <a:pt x="9389" y="3561"/>
                  <a:pt x="9389" y="3781"/>
                </a:cubicBezTo>
                <a:cubicBezTo>
                  <a:pt x="9389" y="4033"/>
                  <a:pt x="9578" y="4222"/>
                  <a:pt x="9830" y="4222"/>
                </a:cubicBezTo>
                <a:cubicBezTo>
                  <a:pt x="10555" y="4222"/>
                  <a:pt x="11059" y="3655"/>
                  <a:pt x="11059" y="2962"/>
                </a:cubicBezTo>
                <a:cubicBezTo>
                  <a:pt x="11059" y="2395"/>
                  <a:pt x="10681" y="1891"/>
                  <a:pt x="10114" y="1733"/>
                </a:cubicBezTo>
                <a:cubicBezTo>
                  <a:pt x="10034" y="1721"/>
                  <a:pt x="9933" y="1712"/>
                  <a:pt x="9817" y="1712"/>
                </a:cubicBezTo>
                <a:cubicBezTo>
                  <a:pt x="9339" y="1712"/>
                  <a:pt x="8611" y="1861"/>
                  <a:pt x="8129" y="2521"/>
                </a:cubicBezTo>
                <a:lnTo>
                  <a:pt x="4600" y="2521"/>
                </a:lnTo>
                <a:cubicBezTo>
                  <a:pt x="4191" y="1985"/>
                  <a:pt x="3592" y="1702"/>
                  <a:pt x="2931" y="1702"/>
                </a:cubicBezTo>
                <a:cubicBezTo>
                  <a:pt x="2395" y="1702"/>
                  <a:pt x="1986" y="1985"/>
                  <a:pt x="1796" y="2458"/>
                </a:cubicBezTo>
                <a:cubicBezTo>
                  <a:pt x="1481" y="3246"/>
                  <a:pt x="1954" y="4191"/>
                  <a:pt x="2931" y="4191"/>
                </a:cubicBezTo>
                <a:cubicBezTo>
                  <a:pt x="3183" y="4191"/>
                  <a:pt x="3340" y="3970"/>
                  <a:pt x="3340" y="3750"/>
                </a:cubicBezTo>
                <a:cubicBezTo>
                  <a:pt x="3340" y="3498"/>
                  <a:pt x="3120" y="3309"/>
                  <a:pt x="2931" y="3309"/>
                </a:cubicBezTo>
                <a:cubicBezTo>
                  <a:pt x="2805" y="3309"/>
                  <a:pt x="2742" y="3277"/>
                  <a:pt x="2647" y="3246"/>
                </a:cubicBezTo>
                <a:cubicBezTo>
                  <a:pt x="2458" y="3057"/>
                  <a:pt x="2490" y="2615"/>
                  <a:pt x="2805" y="2521"/>
                </a:cubicBezTo>
                <a:cubicBezTo>
                  <a:pt x="2836" y="2513"/>
                  <a:pt x="2879" y="2509"/>
                  <a:pt x="2931" y="2509"/>
                </a:cubicBezTo>
                <a:cubicBezTo>
                  <a:pt x="3084" y="2509"/>
                  <a:pt x="3309" y="2545"/>
                  <a:pt x="3498" y="2615"/>
                </a:cubicBezTo>
                <a:cubicBezTo>
                  <a:pt x="3687" y="2678"/>
                  <a:pt x="3876" y="2836"/>
                  <a:pt x="3970" y="3025"/>
                </a:cubicBezTo>
                <a:cubicBezTo>
                  <a:pt x="3970" y="3088"/>
                  <a:pt x="4002" y="3120"/>
                  <a:pt x="4033" y="3151"/>
                </a:cubicBezTo>
                <a:cubicBezTo>
                  <a:pt x="4191" y="3498"/>
                  <a:pt x="4191" y="3939"/>
                  <a:pt x="4033" y="4285"/>
                </a:cubicBezTo>
                <a:cubicBezTo>
                  <a:pt x="4002" y="4348"/>
                  <a:pt x="4002" y="4380"/>
                  <a:pt x="3970" y="4411"/>
                </a:cubicBezTo>
                <a:cubicBezTo>
                  <a:pt x="3750" y="4726"/>
                  <a:pt x="3403" y="4978"/>
                  <a:pt x="2931" y="4978"/>
                </a:cubicBezTo>
                <a:cubicBezTo>
                  <a:pt x="1796" y="4978"/>
                  <a:pt x="851" y="4033"/>
                  <a:pt x="851" y="2899"/>
                </a:cubicBezTo>
                <a:cubicBezTo>
                  <a:pt x="851" y="1733"/>
                  <a:pt x="1765" y="851"/>
                  <a:pt x="2931" y="788"/>
                </a:cubicBezTo>
                <a:close/>
                <a:moveTo>
                  <a:pt x="7751" y="4915"/>
                </a:moveTo>
                <a:lnTo>
                  <a:pt x="7751" y="10618"/>
                </a:lnTo>
                <a:cubicBezTo>
                  <a:pt x="7751" y="10838"/>
                  <a:pt x="7940" y="11027"/>
                  <a:pt x="8129" y="11027"/>
                </a:cubicBezTo>
                <a:cubicBezTo>
                  <a:pt x="8318" y="11027"/>
                  <a:pt x="8570" y="10838"/>
                  <a:pt x="8570" y="10618"/>
                </a:cubicBezTo>
                <a:lnTo>
                  <a:pt x="8570" y="5419"/>
                </a:lnTo>
                <a:cubicBezTo>
                  <a:pt x="8791" y="5577"/>
                  <a:pt x="9074" y="5671"/>
                  <a:pt x="9389" y="5766"/>
                </a:cubicBezTo>
                <a:lnTo>
                  <a:pt x="9389" y="11878"/>
                </a:lnTo>
                <a:lnTo>
                  <a:pt x="3372" y="11878"/>
                </a:lnTo>
                <a:lnTo>
                  <a:pt x="3372" y="5766"/>
                </a:lnTo>
                <a:cubicBezTo>
                  <a:pt x="3687" y="5734"/>
                  <a:pt x="3970" y="5608"/>
                  <a:pt x="4191" y="5419"/>
                </a:cubicBezTo>
                <a:lnTo>
                  <a:pt x="4191" y="10618"/>
                </a:lnTo>
                <a:cubicBezTo>
                  <a:pt x="4191" y="10838"/>
                  <a:pt x="4380" y="11027"/>
                  <a:pt x="4600" y="11027"/>
                </a:cubicBezTo>
                <a:cubicBezTo>
                  <a:pt x="4821" y="11027"/>
                  <a:pt x="5010" y="10838"/>
                  <a:pt x="5010" y="10618"/>
                </a:cubicBezTo>
                <a:lnTo>
                  <a:pt x="5010" y="4915"/>
                </a:lnTo>
                <a:lnTo>
                  <a:pt x="5861" y="4915"/>
                </a:lnTo>
                <a:lnTo>
                  <a:pt x="5861" y="10618"/>
                </a:lnTo>
                <a:cubicBezTo>
                  <a:pt x="5861" y="10838"/>
                  <a:pt x="6050" y="11027"/>
                  <a:pt x="6239" y="11027"/>
                </a:cubicBezTo>
                <a:cubicBezTo>
                  <a:pt x="6428" y="11027"/>
                  <a:pt x="6648" y="10838"/>
                  <a:pt x="6648" y="10618"/>
                </a:cubicBezTo>
                <a:lnTo>
                  <a:pt x="6648" y="4915"/>
                </a:lnTo>
                <a:close/>
                <a:moveTo>
                  <a:pt x="2931" y="1"/>
                </a:moveTo>
                <a:cubicBezTo>
                  <a:pt x="1324" y="1"/>
                  <a:pt x="1" y="1324"/>
                  <a:pt x="1" y="2899"/>
                </a:cubicBezTo>
                <a:cubicBezTo>
                  <a:pt x="1" y="4348"/>
                  <a:pt x="1072" y="5514"/>
                  <a:pt x="2490" y="5766"/>
                </a:cubicBezTo>
                <a:lnTo>
                  <a:pt x="2490" y="12256"/>
                </a:lnTo>
                <a:cubicBezTo>
                  <a:pt x="2490" y="12508"/>
                  <a:pt x="2679" y="12697"/>
                  <a:pt x="2931" y="12697"/>
                </a:cubicBezTo>
                <a:lnTo>
                  <a:pt x="9830" y="12697"/>
                </a:lnTo>
                <a:cubicBezTo>
                  <a:pt x="10051" y="12697"/>
                  <a:pt x="10208" y="12508"/>
                  <a:pt x="10208" y="12256"/>
                </a:cubicBezTo>
                <a:lnTo>
                  <a:pt x="10208" y="5797"/>
                </a:lnTo>
                <a:cubicBezTo>
                  <a:pt x="10964" y="5671"/>
                  <a:pt x="11721" y="5293"/>
                  <a:pt x="12193" y="4537"/>
                </a:cubicBezTo>
                <a:cubicBezTo>
                  <a:pt x="12823" y="3718"/>
                  <a:pt x="12886" y="2678"/>
                  <a:pt x="12508" y="1796"/>
                </a:cubicBezTo>
                <a:cubicBezTo>
                  <a:pt x="12067" y="725"/>
                  <a:pt x="10996" y="1"/>
                  <a:pt x="9830" y="1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Рисунок 6" descr="Рипак И.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120" y="411510"/>
            <a:ext cx="2808312" cy="42143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10000">
        <p14:reveal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nimalist Korean Aesthetic Pitch Deck by Slidesgo">
  <a:themeElements>
    <a:clrScheme name="Simple Light">
      <a:dk1>
        <a:srgbClr val="1E1E1E"/>
      </a:dk1>
      <a:lt1>
        <a:srgbClr val="664B34"/>
      </a:lt1>
      <a:dk2>
        <a:srgbClr val="887C62"/>
      </a:dk2>
      <a:lt2>
        <a:srgbClr val="D4CBBB"/>
      </a:lt2>
      <a:accent1>
        <a:srgbClr val="E7E2D6"/>
      </a:accent1>
      <a:accent2>
        <a:srgbClr val="F3F3F3"/>
      </a:accent2>
      <a:accent3>
        <a:srgbClr val="E2B0A6"/>
      </a:accent3>
      <a:accent4>
        <a:srgbClr val="FFFFFF"/>
      </a:accent4>
      <a:accent5>
        <a:srgbClr val="FFFFFF"/>
      </a:accent5>
      <a:accent6>
        <a:srgbClr val="FFFFFF"/>
      </a:accent6>
      <a:hlink>
        <a:srgbClr val="1E1E1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</TotalTime>
  <Words>332</Words>
  <Application>Microsoft Office PowerPoint</Application>
  <PresentationFormat>Экран (16:9)</PresentationFormat>
  <Paragraphs>61</Paragraphs>
  <Slides>7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Times New Roman</vt:lpstr>
      <vt:lpstr>Kulim Park SemiBold</vt:lpstr>
      <vt:lpstr>Manrope</vt:lpstr>
      <vt:lpstr>Kulim Park</vt:lpstr>
      <vt:lpstr>Arial</vt:lpstr>
      <vt:lpstr>Cambria</vt:lpstr>
      <vt:lpstr>Minimalist Korean Aesthetic Pitch Deck by Slidesgo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Головских Е.А.</dc:creator>
  <cp:lastModifiedBy>Головских Е.А.</cp:lastModifiedBy>
  <cp:revision>49</cp:revision>
  <dcterms:modified xsi:type="dcterms:W3CDTF">2022-04-26T11:24:30Z</dcterms:modified>
</cp:coreProperties>
</file>